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670" r:id="rId5"/>
  </p:sldMasterIdLst>
  <p:notesMasterIdLst>
    <p:notesMasterId r:id="rId44"/>
  </p:notesMasterIdLst>
  <p:sldIdLst>
    <p:sldId id="752" r:id="rId6"/>
    <p:sldId id="753" r:id="rId7"/>
    <p:sldId id="257" r:id="rId8"/>
    <p:sldId id="260" r:id="rId9"/>
    <p:sldId id="754" r:id="rId10"/>
    <p:sldId id="267" r:id="rId11"/>
    <p:sldId id="263" r:id="rId12"/>
    <p:sldId id="256" r:id="rId13"/>
    <p:sldId id="281" r:id="rId14"/>
    <p:sldId id="278" r:id="rId15"/>
    <p:sldId id="258" r:id="rId16"/>
    <p:sldId id="277" r:id="rId17"/>
    <p:sldId id="273" r:id="rId18"/>
    <p:sldId id="282" r:id="rId19"/>
    <p:sldId id="262" r:id="rId20"/>
    <p:sldId id="268" r:id="rId21"/>
    <p:sldId id="283" r:id="rId22"/>
    <p:sldId id="275" r:id="rId23"/>
    <p:sldId id="276" r:id="rId24"/>
    <p:sldId id="270" r:id="rId25"/>
    <p:sldId id="271" r:id="rId26"/>
    <p:sldId id="269" r:id="rId27"/>
    <p:sldId id="274" r:id="rId28"/>
    <p:sldId id="265" r:id="rId29"/>
    <p:sldId id="266" r:id="rId30"/>
    <p:sldId id="280" r:id="rId31"/>
    <p:sldId id="272" r:id="rId32"/>
    <p:sldId id="264" r:id="rId33"/>
    <p:sldId id="760" r:id="rId34"/>
    <p:sldId id="4488" r:id="rId35"/>
    <p:sldId id="4489" r:id="rId36"/>
    <p:sldId id="755" r:id="rId37"/>
    <p:sldId id="756" r:id="rId38"/>
    <p:sldId id="757" r:id="rId39"/>
    <p:sldId id="758" r:id="rId40"/>
    <p:sldId id="759" r:id="rId41"/>
    <p:sldId id="4485" r:id="rId42"/>
    <p:sldId id="448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nica Crinu" initials="MC" lastIdx="2" clrIdx="0">
    <p:extLst>
      <p:ext uri="{19B8F6BF-5375-455C-9EA6-DF929625EA0E}">
        <p15:presenceInfo xmlns:p15="http://schemas.microsoft.com/office/powerpoint/2012/main" userId="Monica Crin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D4FF"/>
    <a:srgbClr val="F1463D"/>
    <a:srgbClr val="F68B85"/>
    <a:srgbClr val="002060"/>
    <a:srgbClr val="0070C0"/>
    <a:srgbClr val="DEA900"/>
    <a:srgbClr val="FFB0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5EA29F-DB27-445F-9F3A-BF9EA88A8990}" v="9" dt="2018-12-14T16:28:38.9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nica Crinu" userId="0e53d62f-ffa5-4577-a324-d60b80f1e1a9" providerId="ADAL" clId="{577098E0-A90B-464F-B73A-84FD461323C4}"/>
    <pc:docChg chg="undo custSel addSld delSld modSld">
      <pc:chgData name="Monica Crinu" userId="0e53d62f-ffa5-4577-a324-d60b80f1e1a9" providerId="ADAL" clId="{577098E0-A90B-464F-B73A-84FD461323C4}" dt="2018-12-13T14:14:23.403" v="307" actId="207"/>
      <pc:docMkLst>
        <pc:docMk/>
      </pc:docMkLst>
      <pc:sldChg chg="addSp delSp modSp add del">
        <pc:chgData name="Monica Crinu" userId="0e53d62f-ffa5-4577-a324-d60b80f1e1a9" providerId="ADAL" clId="{577098E0-A90B-464F-B73A-84FD461323C4}" dt="2018-12-13T14:08:50.001" v="201" actId="1076"/>
        <pc:sldMkLst>
          <pc:docMk/>
          <pc:sldMk cId="1828499484" sldId="256"/>
        </pc:sldMkLst>
        <pc:spChg chg="del">
          <ac:chgData name="Monica Crinu" userId="0e53d62f-ffa5-4577-a324-d60b80f1e1a9" providerId="ADAL" clId="{577098E0-A90B-464F-B73A-84FD461323C4}" dt="2018-12-13T14:08:45.282" v="199" actId="478"/>
          <ac:spMkLst>
            <pc:docMk/>
            <pc:sldMk cId="1828499484" sldId="256"/>
            <ac:spMk id="4" creationId="{504F05D1-A89D-46F7-908C-6DD280FBE128}"/>
          </ac:spMkLst>
        </pc:spChg>
        <pc:spChg chg="add mod">
          <ac:chgData name="Monica Crinu" userId="0e53d62f-ffa5-4577-a324-d60b80f1e1a9" providerId="ADAL" clId="{577098E0-A90B-464F-B73A-84FD461323C4}" dt="2018-12-13T14:08:50.001" v="201" actId="1076"/>
          <ac:spMkLst>
            <pc:docMk/>
            <pc:sldMk cId="1828499484" sldId="256"/>
            <ac:spMk id="5" creationId="{2532FD0B-BCDF-49C6-8771-30CDAC4E08A8}"/>
          </ac:spMkLst>
        </pc:spChg>
      </pc:sldChg>
      <pc:sldChg chg="modSp">
        <pc:chgData name="Monica Crinu" userId="0e53d62f-ffa5-4577-a324-d60b80f1e1a9" providerId="ADAL" clId="{577098E0-A90B-464F-B73A-84FD461323C4}" dt="2018-12-13T14:14:23.403" v="307" actId="207"/>
        <pc:sldMkLst>
          <pc:docMk/>
          <pc:sldMk cId="3133427091" sldId="257"/>
        </pc:sldMkLst>
        <pc:graphicFrameChg chg="modGraphic">
          <ac:chgData name="Monica Crinu" userId="0e53d62f-ffa5-4577-a324-d60b80f1e1a9" providerId="ADAL" clId="{577098E0-A90B-464F-B73A-84FD461323C4}" dt="2018-12-13T14:14:23.403" v="307" actId="207"/>
          <ac:graphicFrameMkLst>
            <pc:docMk/>
            <pc:sldMk cId="3133427091" sldId="257"/>
            <ac:graphicFrameMk id="2" creationId="{5D1A0561-D5CF-4E73-BBD3-E0B51DEF56AA}"/>
          </ac:graphicFrameMkLst>
        </pc:graphicFrameChg>
      </pc:sldChg>
      <pc:sldChg chg="addSp delSp modSp add del">
        <pc:chgData name="Monica Crinu" userId="0e53d62f-ffa5-4577-a324-d60b80f1e1a9" providerId="ADAL" clId="{577098E0-A90B-464F-B73A-84FD461323C4}" dt="2018-12-13T14:09:21.872" v="214" actId="14100"/>
        <pc:sldMkLst>
          <pc:docMk/>
          <pc:sldMk cId="292749320" sldId="258"/>
        </pc:sldMkLst>
        <pc:spChg chg="mod">
          <ac:chgData name="Monica Crinu" userId="0e53d62f-ffa5-4577-a324-d60b80f1e1a9" providerId="ADAL" clId="{577098E0-A90B-464F-B73A-84FD461323C4}" dt="2018-12-13T14:09:21.872" v="214" actId="14100"/>
          <ac:spMkLst>
            <pc:docMk/>
            <pc:sldMk cId="292749320" sldId="258"/>
            <ac:spMk id="20" creationId="{DD1E7C1B-3DE2-4A4D-B09D-A76BA60E4D5C}"/>
          </ac:spMkLst>
        </pc:spChg>
        <pc:spChg chg="del">
          <ac:chgData name="Monica Crinu" userId="0e53d62f-ffa5-4577-a324-d60b80f1e1a9" providerId="ADAL" clId="{577098E0-A90B-464F-B73A-84FD461323C4}" dt="2018-12-13T14:09:15.021" v="211" actId="478"/>
          <ac:spMkLst>
            <pc:docMk/>
            <pc:sldMk cId="292749320" sldId="258"/>
            <ac:spMk id="28" creationId="{89A0BA2C-0467-47EE-BB8B-798082BC11CD}"/>
          </ac:spMkLst>
        </pc:spChg>
        <pc:spChg chg="add">
          <ac:chgData name="Monica Crinu" userId="0e53d62f-ffa5-4577-a324-d60b80f1e1a9" providerId="ADAL" clId="{577098E0-A90B-464F-B73A-84FD461323C4}" dt="2018-12-13T14:09:15.508" v="212"/>
          <ac:spMkLst>
            <pc:docMk/>
            <pc:sldMk cId="292749320" sldId="258"/>
            <ac:spMk id="29" creationId="{0E347D7D-C8D5-4A65-9863-824084BF2FB4}"/>
          </ac:spMkLst>
        </pc:spChg>
        <pc:spChg chg="mod">
          <ac:chgData name="Monica Crinu" userId="0e53d62f-ffa5-4577-a324-d60b80f1e1a9" providerId="ADAL" clId="{577098E0-A90B-464F-B73A-84FD461323C4}" dt="2018-12-13T13:36:45.915" v="120" actId="164"/>
          <ac:spMkLst>
            <pc:docMk/>
            <pc:sldMk cId="292749320" sldId="258"/>
            <ac:spMk id="43" creationId="{988FF1AE-53AD-4955-B638-C1BE7CACB859}"/>
          </ac:spMkLst>
        </pc:spChg>
        <pc:grpChg chg="add mod">
          <ac:chgData name="Monica Crinu" userId="0e53d62f-ffa5-4577-a324-d60b80f1e1a9" providerId="ADAL" clId="{577098E0-A90B-464F-B73A-84FD461323C4}" dt="2018-12-13T13:36:55.072" v="122" actId="1076"/>
          <ac:grpSpMkLst>
            <pc:docMk/>
            <pc:sldMk cId="292749320" sldId="258"/>
            <ac:grpSpMk id="2" creationId="{1CAE6828-F942-4BD1-A877-74CA4CBA47F4}"/>
          </ac:grpSpMkLst>
        </pc:grpChg>
        <pc:grpChg chg="mod">
          <ac:chgData name="Monica Crinu" userId="0e53d62f-ffa5-4577-a324-d60b80f1e1a9" providerId="ADAL" clId="{577098E0-A90B-464F-B73A-84FD461323C4}" dt="2018-12-13T13:36:49.056" v="121" actId="12788"/>
          <ac:grpSpMkLst>
            <pc:docMk/>
            <pc:sldMk cId="292749320" sldId="258"/>
            <ac:grpSpMk id="5" creationId="{43E3C892-D779-4719-A3D4-86F4A9788458}"/>
          </ac:grpSpMkLst>
        </pc:grpChg>
      </pc:sldChg>
      <pc:sldChg chg="addSp delSp modSp">
        <pc:chgData name="Monica Crinu" userId="0e53d62f-ffa5-4577-a324-d60b80f1e1a9" providerId="ADAL" clId="{577098E0-A90B-464F-B73A-84FD461323C4}" dt="2018-12-13T14:08:20.948" v="192" actId="1076"/>
        <pc:sldMkLst>
          <pc:docMk/>
          <pc:sldMk cId="3999554860" sldId="260"/>
        </pc:sldMkLst>
        <pc:spChg chg="del">
          <ac:chgData name="Monica Crinu" userId="0e53d62f-ffa5-4577-a324-d60b80f1e1a9" providerId="ADAL" clId="{577098E0-A90B-464F-B73A-84FD461323C4}" dt="2018-12-13T14:08:18.412" v="191" actId="478"/>
          <ac:spMkLst>
            <pc:docMk/>
            <pc:sldMk cId="3999554860" sldId="260"/>
            <ac:spMk id="8" creationId="{838239EB-9F4D-4DFD-A51E-CDA0CD1A7906}"/>
          </ac:spMkLst>
        </pc:spChg>
        <pc:spChg chg="add mod">
          <ac:chgData name="Monica Crinu" userId="0e53d62f-ffa5-4577-a324-d60b80f1e1a9" providerId="ADAL" clId="{577098E0-A90B-464F-B73A-84FD461323C4}" dt="2018-12-13T14:08:20.948" v="192" actId="1076"/>
          <ac:spMkLst>
            <pc:docMk/>
            <pc:sldMk cId="3999554860" sldId="260"/>
            <ac:spMk id="9" creationId="{4C99160B-54A8-4A55-94DE-BCC04F6831F1}"/>
          </ac:spMkLst>
        </pc:spChg>
      </pc:sldChg>
      <pc:sldChg chg="add del setBg">
        <pc:chgData name="Monica Crinu" userId="0e53d62f-ffa5-4577-a324-d60b80f1e1a9" providerId="ADAL" clId="{577098E0-A90B-464F-B73A-84FD461323C4}" dt="2018-12-13T13:36:31.045" v="119"/>
        <pc:sldMkLst>
          <pc:docMk/>
          <pc:sldMk cId="4112696489" sldId="262"/>
        </pc:sldMkLst>
      </pc:sldChg>
      <pc:sldChg chg="addSp delSp modSp">
        <pc:chgData name="Monica Crinu" userId="0e53d62f-ffa5-4577-a324-d60b80f1e1a9" providerId="ADAL" clId="{577098E0-A90B-464F-B73A-84FD461323C4}" dt="2018-12-13T14:10:47.951" v="251" actId="121"/>
        <pc:sldMkLst>
          <pc:docMk/>
          <pc:sldMk cId="3971941333" sldId="264"/>
        </pc:sldMkLst>
        <pc:spChg chg="mod">
          <ac:chgData name="Monica Crinu" userId="0e53d62f-ffa5-4577-a324-d60b80f1e1a9" providerId="ADAL" clId="{577098E0-A90B-464F-B73A-84FD461323C4}" dt="2018-12-13T11:38:21.361" v="73" actId="20577"/>
          <ac:spMkLst>
            <pc:docMk/>
            <pc:sldMk cId="3971941333" sldId="264"/>
            <ac:spMk id="8" creationId="{65D4EA3D-1F55-47C5-BAB5-916ACA08B44A}"/>
          </ac:spMkLst>
        </pc:spChg>
        <pc:spChg chg="del">
          <ac:chgData name="Monica Crinu" userId="0e53d62f-ffa5-4577-a324-d60b80f1e1a9" providerId="ADAL" clId="{577098E0-A90B-464F-B73A-84FD461323C4}" dt="2018-12-13T14:10:26.444" v="235" actId="478"/>
          <ac:spMkLst>
            <pc:docMk/>
            <pc:sldMk cId="3971941333" sldId="264"/>
            <ac:spMk id="13" creationId="{CB4AAFF5-E26C-4578-AFC6-7F13CEEDFFCB}"/>
          </ac:spMkLst>
        </pc:spChg>
        <pc:spChg chg="add mod">
          <ac:chgData name="Monica Crinu" userId="0e53d62f-ffa5-4577-a324-d60b80f1e1a9" providerId="ADAL" clId="{577098E0-A90B-464F-B73A-84FD461323C4}" dt="2018-12-13T14:10:47.951" v="251" actId="121"/>
          <ac:spMkLst>
            <pc:docMk/>
            <pc:sldMk cId="3971941333" sldId="264"/>
            <ac:spMk id="14" creationId="{7E1345F2-68C3-470E-9CDF-7F246C2F5256}"/>
          </ac:spMkLst>
        </pc:spChg>
      </pc:sldChg>
      <pc:sldChg chg="addSp delSp add del">
        <pc:chgData name="Monica Crinu" userId="0e53d62f-ffa5-4577-a324-d60b80f1e1a9" providerId="ADAL" clId="{577098E0-A90B-464F-B73A-84FD461323C4}" dt="2018-12-13T14:10:08.238" v="232"/>
        <pc:sldMkLst>
          <pc:docMk/>
          <pc:sldMk cId="1268583332" sldId="265"/>
        </pc:sldMkLst>
        <pc:spChg chg="del">
          <ac:chgData name="Monica Crinu" userId="0e53d62f-ffa5-4577-a324-d60b80f1e1a9" providerId="ADAL" clId="{577098E0-A90B-464F-B73A-84FD461323C4}" dt="2018-12-13T14:10:07.877" v="231" actId="478"/>
          <ac:spMkLst>
            <pc:docMk/>
            <pc:sldMk cId="1268583332" sldId="265"/>
            <ac:spMk id="26" creationId="{AE27200B-FF41-4444-9E38-4375D4401BE4}"/>
          </ac:spMkLst>
        </pc:spChg>
        <pc:spChg chg="add">
          <ac:chgData name="Monica Crinu" userId="0e53d62f-ffa5-4577-a324-d60b80f1e1a9" providerId="ADAL" clId="{577098E0-A90B-464F-B73A-84FD461323C4}" dt="2018-12-13T14:10:08.238" v="232"/>
          <ac:spMkLst>
            <pc:docMk/>
            <pc:sldMk cId="1268583332" sldId="265"/>
            <ac:spMk id="27" creationId="{8DF47C37-823D-4F1B-A059-420D7787F839}"/>
          </ac:spMkLst>
        </pc:spChg>
      </pc:sldChg>
      <pc:sldChg chg="add del setBg">
        <pc:chgData name="Monica Crinu" userId="0e53d62f-ffa5-4577-a324-d60b80f1e1a9" providerId="ADAL" clId="{577098E0-A90B-464F-B73A-84FD461323C4}" dt="2018-12-13T13:36:31.045" v="119"/>
        <pc:sldMkLst>
          <pc:docMk/>
          <pc:sldMk cId="2395719852" sldId="266"/>
        </pc:sldMkLst>
      </pc:sldChg>
      <pc:sldChg chg="addSp delSp modSp">
        <pc:chgData name="Monica Crinu" userId="0e53d62f-ffa5-4577-a324-d60b80f1e1a9" providerId="ADAL" clId="{577098E0-A90B-464F-B73A-84FD461323C4}" dt="2018-12-13T14:08:35.213" v="198" actId="1076"/>
        <pc:sldMkLst>
          <pc:docMk/>
          <pc:sldMk cId="3048889703" sldId="267"/>
        </pc:sldMkLst>
        <pc:spChg chg="del">
          <ac:chgData name="Monica Crinu" userId="0e53d62f-ffa5-4577-a324-d60b80f1e1a9" providerId="ADAL" clId="{577098E0-A90B-464F-B73A-84FD461323C4}" dt="2018-12-13T14:08:30.401" v="195" actId="478"/>
          <ac:spMkLst>
            <pc:docMk/>
            <pc:sldMk cId="3048889703" sldId="267"/>
            <ac:spMk id="11" creationId="{A17FFA47-06D3-4FF8-81B6-9DDF62C20E07}"/>
          </ac:spMkLst>
        </pc:spChg>
        <pc:spChg chg="add mod">
          <ac:chgData name="Monica Crinu" userId="0e53d62f-ffa5-4577-a324-d60b80f1e1a9" providerId="ADAL" clId="{577098E0-A90B-464F-B73A-84FD461323C4}" dt="2018-12-13T14:08:35.213" v="198" actId="1076"/>
          <ac:spMkLst>
            <pc:docMk/>
            <pc:sldMk cId="3048889703" sldId="267"/>
            <ac:spMk id="12" creationId="{29CB71C1-79BD-4AD9-A8FC-C9873FA90A6F}"/>
          </ac:spMkLst>
        </pc:spChg>
      </pc:sldChg>
      <pc:sldChg chg="addSp delSp add del">
        <pc:chgData name="Monica Crinu" userId="0e53d62f-ffa5-4577-a324-d60b80f1e1a9" providerId="ADAL" clId="{577098E0-A90B-464F-B73A-84FD461323C4}" dt="2018-12-13T14:09:37.371" v="220"/>
        <pc:sldMkLst>
          <pc:docMk/>
          <pc:sldMk cId="3978795543" sldId="268"/>
        </pc:sldMkLst>
        <pc:spChg chg="del">
          <ac:chgData name="Monica Crinu" userId="0e53d62f-ffa5-4577-a324-d60b80f1e1a9" providerId="ADAL" clId="{577098E0-A90B-464F-B73A-84FD461323C4}" dt="2018-12-13T14:09:37.055" v="219" actId="478"/>
          <ac:spMkLst>
            <pc:docMk/>
            <pc:sldMk cId="3978795543" sldId="268"/>
            <ac:spMk id="14" creationId="{0C6057FB-E71D-4C80-B817-3DF01B92B12A}"/>
          </ac:spMkLst>
        </pc:spChg>
        <pc:spChg chg="add">
          <ac:chgData name="Monica Crinu" userId="0e53d62f-ffa5-4577-a324-d60b80f1e1a9" providerId="ADAL" clId="{577098E0-A90B-464F-B73A-84FD461323C4}" dt="2018-12-13T14:09:37.371" v="220"/>
          <ac:spMkLst>
            <pc:docMk/>
            <pc:sldMk cId="3978795543" sldId="268"/>
            <ac:spMk id="15" creationId="{06B48174-64F2-4E9E-832F-7C3E1CD3EF46}"/>
          </ac:spMkLst>
        </pc:spChg>
      </pc:sldChg>
      <pc:sldChg chg="add del setBg">
        <pc:chgData name="Monica Crinu" userId="0e53d62f-ffa5-4577-a324-d60b80f1e1a9" providerId="ADAL" clId="{577098E0-A90B-464F-B73A-84FD461323C4}" dt="2018-12-13T13:36:31.045" v="119"/>
        <pc:sldMkLst>
          <pc:docMk/>
          <pc:sldMk cId="1785411353" sldId="269"/>
        </pc:sldMkLst>
      </pc:sldChg>
      <pc:sldChg chg="addSp delSp add del">
        <pc:chgData name="Monica Crinu" userId="0e53d62f-ffa5-4577-a324-d60b80f1e1a9" providerId="ADAL" clId="{577098E0-A90B-464F-B73A-84FD461323C4}" dt="2018-12-13T14:09:48.327" v="224"/>
        <pc:sldMkLst>
          <pc:docMk/>
          <pc:sldMk cId="3029778622" sldId="270"/>
        </pc:sldMkLst>
        <pc:spChg chg="del">
          <ac:chgData name="Monica Crinu" userId="0e53d62f-ffa5-4577-a324-d60b80f1e1a9" providerId="ADAL" clId="{577098E0-A90B-464F-B73A-84FD461323C4}" dt="2018-12-13T14:09:47.776" v="223" actId="478"/>
          <ac:spMkLst>
            <pc:docMk/>
            <pc:sldMk cId="3029778622" sldId="270"/>
            <ac:spMk id="18" creationId="{C289FEB2-EC55-4CF5-A02D-73E71EAD5EB2}"/>
          </ac:spMkLst>
        </pc:spChg>
        <pc:spChg chg="add">
          <ac:chgData name="Monica Crinu" userId="0e53d62f-ffa5-4577-a324-d60b80f1e1a9" providerId="ADAL" clId="{577098E0-A90B-464F-B73A-84FD461323C4}" dt="2018-12-13T14:09:48.327" v="224"/>
          <ac:spMkLst>
            <pc:docMk/>
            <pc:sldMk cId="3029778622" sldId="270"/>
            <ac:spMk id="19" creationId="{626E483B-0AA2-453C-82D0-ADED5EF5CEDA}"/>
          </ac:spMkLst>
        </pc:spChg>
      </pc:sldChg>
      <pc:sldChg chg="addSp delSp add del">
        <pc:chgData name="Monica Crinu" userId="0e53d62f-ffa5-4577-a324-d60b80f1e1a9" providerId="ADAL" clId="{577098E0-A90B-464F-B73A-84FD461323C4}" dt="2018-12-13T14:09:57.780" v="228"/>
        <pc:sldMkLst>
          <pc:docMk/>
          <pc:sldMk cId="4003078198" sldId="271"/>
        </pc:sldMkLst>
        <pc:spChg chg="del">
          <ac:chgData name="Monica Crinu" userId="0e53d62f-ffa5-4577-a324-d60b80f1e1a9" providerId="ADAL" clId="{577098E0-A90B-464F-B73A-84FD461323C4}" dt="2018-12-13T14:09:57.449" v="227" actId="478"/>
          <ac:spMkLst>
            <pc:docMk/>
            <pc:sldMk cId="4003078198" sldId="271"/>
            <ac:spMk id="11" creationId="{722EC0E9-34D8-4332-B64B-6363B8CEC32F}"/>
          </ac:spMkLst>
        </pc:spChg>
        <pc:spChg chg="add">
          <ac:chgData name="Monica Crinu" userId="0e53d62f-ffa5-4577-a324-d60b80f1e1a9" providerId="ADAL" clId="{577098E0-A90B-464F-B73A-84FD461323C4}" dt="2018-12-13T14:09:57.780" v="228"/>
          <ac:spMkLst>
            <pc:docMk/>
            <pc:sldMk cId="4003078198" sldId="271"/>
            <ac:spMk id="13" creationId="{C0C7EA9C-4726-4415-AE43-E02E7F0A7EEB}"/>
          </ac:spMkLst>
        </pc:spChg>
      </pc:sldChg>
      <pc:sldChg chg="add del">
        <pc:chgData name="Monica Crinu" userId="0e53d62f-ffa5-4577-a324-d60b80f1e1a9" providerId="ADAL" clId="{577098E0-A90B-464F-B73A-84FD461323C4}" dt="2018-12-13T13:36:31.045" v="119"/>
        <pc:sldMkLst>
          <pc:docMk/>
          <pc:sldMk cId="2771931148" sldId="272"/>
        </pc:sldMkLst>
      </pc:sldChg>
      <pc:sldChg chg="addSp delSp add del">
        <pc:chgData name="Monica Crinu" userId="0e53d62f-ffa5-4577-a324-d60b80f1e1a9" providerId="ADAL" clId="{577098E0-A90B-464F-B73A-84FD461323C4}" dt="2018-12-13T14:09:28.604" v="216"/>
        <pc:sldMkLst>
          <pc:docMk/>
          <pc:sldMk cId="1100566260" sldId="273"/>
        </pc:sldMkLst>
        <pc:spChg chg="del">
          <ac:chgData name="Monica Crinu" userId="0e53d62f-ffa5-4577-a324-d60b80f1e1a9" providerId="ADAL" clId="{577098E0-A90B-464F-B73A-84FD461323C4}" dt="2018-12-13T14:09:28.325" v="215" actId="478"/>
          <ac:spMkLst>
            <pc:docMk/>
            <pc:sldMk cId="1100566260" sldId="273"/>
            <ac:spMk id="22" creationId="{48DF1181-F8E3-46B4-9A93-7F69917B04AE}"/>
          </ac:spMkLst>
        </pc:spChg>
        <pc:spChg chg="add">
          <ac:chgData name="Monica Crinu" userId="0e53d62f-ffa5-4577-a324-d60b80f1e1a9" providerId="ADAL" clId="{577098E0-A90B-464F-B73A-84FD461323C4}" dt="2018-12-13T14:09:28.604" v="216"/>
          <ac:spMkLst>
            <pc:docMk/>
            <pc:sldMk cId="1100566260" sldId="273"/>
            <ac:spMk id="23" creationId="{D3D97D66-DD7F-4149-8D5D-C3E9B4F4F657}"/>
          </ac:spMkLst>
        </pc:spChg>
      </pc:sldChg>
      <pc:sldChg chg="addSp delSp add del setBg">
        <pc:chgData name="Monica Crinu" userId="0e53d62f-ffa5-4577-a324-d60b80f1e1a9" providerId="ADAL" clId="{577098E0-A90B-464F-B73A-84FD461323C4}" dt="2018-12-13T14:10:04.636" v="230"/>
        <pc:sldMkLst>
          <pc:docMk/>
          <pc:sldMk cId="908709944" sldId="274"/>
        </pc:sldMkLst>
        <pc:spChg chg="del">
          <ac:chgData name="Monica Crinu" userId="0e53d62f-ffa5-4577-a324-d60b80f1e1a9" providerId="ADAL" clId="{577098E0-A90B-464F-B73A-84FD461323C4}" dt="2018-12-13T14:10:04.296" v="229" actId="478"/>
          <ac:spMkLst>
            <pc:docMk/>
            <pc:sldMk cId="908709944" sldId="274"/>
            <ac:spMk id="17" creationId="{30465E4B-DC47-403B-BB33-B07FB4333821}"/>
          </ac:spMkLst>
        </pc:spChg>
        <pc:spChg chg="add">
          <ac:chgData name="Monica Crinu" userId="0e53d62f-ffa5-4577-a324-d60b80f1e1a9" providerId="ADAL" clId="{577098E0-A90B-464F-B73A-84FD461323C4}" dt="2018-12-13T14:10:04.636" v="230"/>
          <ac:spMkLst>
            <pc:docMk/>
            <pc:sldMk cId="908709944" sldId="274"/>
            <ac:spMk id="18" creationId="{20E1F600-D2A7-4066-8168-EE6EE661B942}"/>
          </ac:spMkLst>
        </pc:spChg>
      </pc:sldChg>
      <pc:sldChg chg="addSp delSp add del">
        <pc:chgData name="Monica Crinu" userId="0e53d62f-ffa5-4577-a324-d60b80f1e1a9" providerId="ADAL" clId="{577098E0-A90B-464F-B73A-84FD461323C4}" dt="2018-12-13T14:09:42.938" v="222"/>
        <pc:sldMkLst>
          <pc:docMk/>
          <pc:sldMk cId="745209908" sldId="275"/>
        </pc:sldMkLst>
        <pc:spChg chg="del">
          <ac:chgData name="Monica Crinu" userId="0e53d62f-ffa5-4577-a324-d60b80f1e1a9" providerId="ADAL" clId="{577098E0-A90B-464F-B73A-84FD461323C4}" dt="2018-12-13T14:09:42.601" v="221" actId="478"/>
          <ac:spMkLst>
            <pc:docMk/>
            <pc:sldMk cId="745209908" sldId="275"/>
            <ac:spMk id="13" creationId="{4DE20983-8A00-4286-99DA-AAD298F2821C}"/>
          </ac:spMkLst>
        </pc:spChg>
        <pc:spChg chg="add">
          <ac:chgData name="Monica Crinu" userId="0e53d62f-ffa5-4577-a324-d60b80f1e1a9" providerId="ADAL" clId="{577098E0-A90B-464F-B73A-84FD461323C4}" dt="2018-12-13T14:09:42.938" v="222"/>
          <ac:spMkLst>
            <pc:docMk/>
            <pc:sldMk cId="745209908" sldId="275"/>
            <ac:spMk id="14" creationId="{B99140A1-7AE9-4E74-BD1A-F77EDA7453DF}"/>
          </ac:spMkLst>
        </pc:spChg>
      </pc:sldChg>
      <pc:sldChg chg="addSp delSp add del">
        <pc:chgData name="Monica Crinu" userId="0e53d62f-ffa5-4577-a324-d60b80f1e1a9" providerId="ADAL" clId="{577098E0-A90B-464F-B73A-84FD461323C4}" dt="2018-12-13T14:09:51.149" v="226"/>
        <pc:sldMkLst>
          <pc:docMk/>
          <pc:sldMk cId="1992372425" sldId="276"/>
        </pc:sldMkLst>
        <pc:spChg chg="del">
          <ac:chgData name="Monica Crinu" userId="0e53d62f-ffa5-4577-a324-d60b80f1e1a9" providerId="ADAL" clId="{577098E0-A90B-464F-B73A-84FD461323C4}" dt="2018-12-13T14:09:50.847" v="225" actId="478"/>
          <ac:spMkLst>
            <pc:docMk/>
            <pc:sldMk cId="1992372425" sldId="276"/>
            <ac:spMk id="10" creationId="{1851D474-67AC-487E-84C4-32E394597FCE}"/>
          </ac:spMkLst>
        </pc:spChg>
        <pc:spChg chg="add">
          <ac:chgData name="Monica Crinu" userId="0e53d62f-ffa5-4577-a324-d60b80f1e1a9" providerId="ADAL" clId="{577098E0-A90B-464F-B73A-84FD461323C4}" dt="2018-12-13T14:09:51.149" v="226"/>
          <ac:spMkLst>
            <pc:docMk/>
            <pc:sldMk cId="1992372425" sldId="276"/>
            <ac:spMk id="11" creationId="{C8469171-A00E-4AE6-A9FF-765FB4AF4AC3}"/>
          </ac:spMkLst>
        </pc:spChg>
      </pc:sldChg>
      <pc:sldChg chg="add del setBg">
        <pc:chgData name="Monica Crinu" userId="0e53d62f-ffa5-4577-a324-d60b80f1e1a9" providerId="ADAL" clId="{577098E0-A90B-464F-B73A-84FD461323C4}" dt="2018-12-13T13:36:31.045" v="119"/>
        <pc:sldMkLst>
          <pc:docMk/>
          <pc:sldMk cId="2446986018" sldId="277"/>
        </pc:sldMkLst>
      </pc:sldChg>
      <pc:sldChg chg="addSp delSp add del">
        <pc:chgData name="Monica Crinu" userId="0e53d62f-ffa5-4577-a324-d60b80f1e1a9" providerId="ADAL" clId="{577098E0-A90B-464F-B73A-84FD461323C4}" dt="2018-12-13T14:09:10.204" v="210"/>
        <pc:sldMkLst>
          <pc:docMk/>
          <pc:sldMk cId="2308165389" sldId="278"/>
        </pc:sldMkLst>
        <pc:spChg chg="del">
          <ac:chgData name="Monica Crinu" userId="0e53d62f-ffa5-4577-a324-d60b80f1e1a9" providerId="ADAL" clId="{577098E0-A90B-464F-B73A-84FD461323C4}" dt="2018-12-13T14:09:09.732" v="209" actId="478"/>
          <ac:spMkLst>
            <pc:docMk/>
            <pc:sldMk cId="2308165389" sldId="278"/>
            <ac:spMk id="8" creationId="{95FF0ACB-AAED-49F4-8403-8322D9E05054}"/>
          </ac:spMkLst>
        </pc:spChg>
        <pc:spChg chg="add">
          <ac:chgData name="Monica Crinu" userId="0e53d62f-ffa5-4577-a324-d60b80f1e1a9" providerId="ADAL" clId="{577098E0-A90B-464F-B73A-84FD461323C4}" dt="2018-12-13T14:09:10.204" v="210"/>
          <ac:spMkLst>
            <pc:docMk/>
            <pc:sldMk cId="2308165389" sldId="278"/>
            <ac:spMk id="9" creationId="{02D52EEE-181A-46FC-A947-8AA5D49CE62B}"/>
          </ac:spMkLst>
        </pc:spChg>
      </pc:sldChg>
      <pc:sldChg chg="modSp add del setBg">
        <pc:chgData name="Monica Crinu" userId="0e53d62f-ffa5-4577-a324-d60b80f1e1a9" providerId="ADAL" clId="{577098E0-A90B-464F-B73A-84FD461323C4}" dt="2018-12-13T14:10:19.722" v="234" actId="12789"/>
        <pc:sldMkLst>
          <pc:docMk/>
          <pc:sldMk cId="2883531024" sldId="280"/>
        </pc:sldMkLst>
        <pc:spChg chg="mod">
          <ac:chgData name="Monica Crinu" userId="0e53d62f-ffa5-4577-a324-d60b80f1e1a9" providerId="ADAL" clId="{577098E0-A90B-464F-B73A-84FD461323C4}" dt="2018-12-13T14:10:19.722" v="234" actId="12789"/>
          <ac:spMkLst>
            <pc:docMk/>
            <pc:sldMk cId="2883531024" sldId="280"/>
            <ac:spMk id="2" creationId="{8C588C53-915D-4588-9640-67D28CF86C5E}"/>
          </ac:spMkLst>
        </pc:spChg>
      </pc:sldChg>
      <pc:sldChg chg="addSp delSp modSp add del">
        <pc:chgData name="Monica Crinu" userId="0e53d62f-ffa5-4577-a324-d60b80f1e1a9" providerId="ADAL" clId="{577098E0-A90B-464F-B73A-84FD461323C4}" dt="2018-12-13T14:09:01.426" v="208" actId="20577"/>
        <pc:sldMkLst>
          <pc:docMk/>
          <pc:sldMk cId="1957880314" sldId="281"/>
        </pc:sldMkLst>
        <pc:spChg chg="mod">
          <ac:chgData name="Monica Crinu" userId="0e53d62f-ffa5-4577-a324-d60b80f1e1a9" providerId="ADAL" clId="{577098E0-A90B-464F-B73A-84FD461323C4}" dt="2018-12-13T14:09:01.426" v="208" actId="20577"/>
          <ac:spMkLst>
            <pc:docMk/>
            <pc:sldMk cId="1957880314" sldId="281"/>
            <ac:spMk id="10" creationId="{DAC6BF9F-810E-40A1-B422-E85CD8511976}"/>
          </ac:spMkLst>
        </pc:spChg>
        <pc:spChg chg="add del mod">
          <ac:chgData name="Monica Crinu" userId="0e53d62f-ffa5-4577-a324-d60b80f1e1a9" providerId="ADAL" clId="{577098E0-A90B-464F-B73A-84FD461323C4}" dt="2018-12-13T14:08:58.017" v="205" actId="478"/>
          <ac:spMkLst>
            <pc:docMk/>
            <pc:sldMk cId="1957880314" sldId="281"/>
            <ac:spMk id="13" creationId="{270B81A9-3B2B-4639-A9E4-482949DB570D}"/>
          </ac:spMkLst>
        </pc:spChg>
      </pc:sldChg>
      <pc:sldChg chg="addSp delSp add del">
        <pc:chgData name="Monica Crinu" userId="0e53d62f-ffa5-4577-a324-d60b80f1e1a9" providerId="ADAL" clId="{577098E0-A90B-464F-B73A-84FD461323C4}" dt="2018-12-13T14:09:32.686" v="218"/>
        <pc:sldMkLst>
          <pc:docMk/>
          <pc:sldMk cId="316623830" sldId="282"/>
        </pc:sldMkLst>
        <pc:spChg chg="del">
          <ac:chgData name="Monica Crinu" userId="0e53d62f-ffa5-4577-a324-d60b80f1e1a9" providerId="ADAL" clId="{577098E0-A90B-464F-B73A-84FD461323C4}" dt="2018-12-13T14:09:32.413" v="217" actId="478"/>
          <ac:spMkLst>
            <pc:docMk/>
            <pc:sldMk cId="316623830" sldId="282"/>
            <ac:spMk id="11" creationId="{58921087-62D8-4F7A-B3D1-581966D953B2}"/>
          </ac:spMkLst>
        </pc:spChg>
        <pc:spChg chg="add">
          <ac:chgData name="Monica Crinu" userId="0e53d62f-ffa5-4577-a324-d60b80f1e1a9" providerId="ADAL" clId="{577098E0-A90B-464F-B73A-84FD461323C4}" dt="2018-12-13T14:09:32.686" v="218"/>
          <ac:spMkLst>
            <pc:docMk/>
            <pc:sldMk cId="316623830" sldId="282"/>
            <ac:spMk id="14" creationId="{FCED5FDD-F728-4B95-A097-92C37B1D2737}"/>
          </ac:spMkLst>
        </pc:spChg>
      </pc:sldChg>
      <pc:sldChg chg="modSp add del">
        <pc:chgData name="Monica Crinu" userId="0e53d62f-ffa5-4577-a324-d60b80f1e1a9" providerId="ADAL" clId="{577098E0-A90B-464F-B73A-84FD461323C4}" dt="2018-12-13T13:37:07.148" v="123" actId="1036"/>
        <pc:sldMkLst>
          <pc:docMk/>
          <pc:sldMk cId="1104690560" sldId="283"/>
        </pc:sldMkLst>
        <pc:picChg chg="mod">
          <ac:chgData name="Monica Crinu" userId="0e53d62f-ffa5-4577-a324-d60b80f1e1a9" providerId="ADAL" clId="{577098E0-A90B-464F-B73A-84FD461323C4}" dt="2018-12-13T13:37:07.148" v="123" actId="1036"/>
          <ac:picMkLst>
            <pc:docMk/>
            <pc:sldMk cId="1104690560" sldId="283"/>
            <ac:picMk id="6" creationId="{A26DAC9E-A38A-44E2-A15C-509730DBEA97}"/>
          </ac:picMkLst>
        </pc:picChg>
      </pc:sldChg>
      <pc:sldChg chg="modSp">
        <pc:chgData name="Monica Crinu" userId="0e53d62f-ffa5-4577-a324-d60b80f1e1a9" providerId="ADAL" clId="{577098E0-A90B-464F-B73A-84FD461323C4}" dt="2018-12-13T14:13:02.244" v="297" actId="404"/>
        <pc:sldMkLst>
          <pc:docMk/>
          <pc:sldMk cId="1916094574" sldId="752"/>
        </pc:sldMkLst>
        <pc:spChg chg="mod">
          <ac:chgData name="Monica Crinu" userId="0e53d62f-ffa5-4577-a324-d60b80f1e1a9" providerId="ADAL" clId="{577098E0-A90B-464F-B73A-84FD461323C4}" dt="2018-12-13T14:13:02.244" v="297" actId="404"/>
          <ac:spMkLst>
            <pc:docMk/>
            <pc:sldMk cId="1916094574" sldId="752"/>
            <ac:spMk id="8" creationId="{56FEC66D-9DB5-4DA6-86D5-48F836AE4F03}"/>
          </ac:spMkLst>
        </pc:spChg>
      </pc:sldChg>
      <pc:sldChg chg="delSp modSp">
        <pc:chgData name="Monica Crinu" userId="0e53d62f-ffa5-4577-a324-d60b80f1e1a9" providerId="ADAL" clId="{577098E0-A90B-464F-B73A-84FD461323C4}" dt="2018-12-13T14:13:50.093" v="302" actId="113"/>
        <pc:sldMkLst>
          <pc:docMk/>
          <pc:sldMk cId="1094934273" sldId="753"/>
        </pc:sldMkLst>
        <pc:spChg chg="del mod">
          <ac:chgData name="Monica Crinu" userId="0e53d62f-ffa5-4577-a324-d60b80f1e1a9" providerId="ADAL" clId="{577098E0-A90B-464F-B73A-84FD461323C4}" dt="2018-12-13T14:13:46.821" v="300" actId="478"/>
          <ac:spMkLst>
            <pc:docMk/>
            <pc:sldMk cId="1094934273" sldId="753"/>
            <ac:spMk id="2" creationId="{BA6772C4-9321-42EF-BB49-74B3484A1038}"/>
          </ac:spMkLst>
        </pc:spChg>
        <pc:spChg chg="mod">
          <ac:chgData name="Monica Crinu" userId="0e53d62f-ffa5-4577-a324-d60b80f1e1a9" providerId="ADAL" clId="{577098E0-A90B-464F-B73A-84FD461323C4}" dt="2018-12-13T14:13:50.093" v="302" actId="113"/>
          <ac:spMkLst>
            <pc:docMk/>
            <pc:sldMk cId="1094934273" sldId="753"/>
            <ac:spMk id="5" creationId="{DED5DC16-5AB7-4711-A855-A4A70B33AB62}"/>
          </ac:spMkLst>
        </pc:spChg>
      </pc:sldChg>
      <pc:sldChg chg="addSp delSp">
        <pc:chgData name="Monica Crinu" userId="0e53d62f-ffa5-4577-a324-d60b80f1e1a9" providerId="ADAL" clId="{577098E0-A90B-464F-B73A-84FD461323C4}" dt="2018-12-13T14:08:25.805" v="194"/>
        <pc:sldMkLst>
          <pc:docMk/>
          <pc:sldMk cId="3273873771" sldId="754"/>
        </pc:sldMkLst>
        <pc:spChg chg="del">
          <ac:chgData name="Monica Crinu" userId="0e53d62f-ffa5-4577-a324-d60b80f1e1a9" providerId="ADAL" clId="{577098E0-A90B-464F-B73A-84FD461323C4}" dt="2018-12-13T14:08:25.285" v="193" actId="478"/>
          <ac:spMkLst>
            <pc:docMk/>
            <pc:sldMk cId="3273873771" sldId="754"/>
            <ac:spMk id="14" creationId="{D1D8EA99-B3A5-4A7F-93B9-EBD3FC9DB68A}"/>
          </ac:spMkLst>
        </pc:spChg>
        <pc:spChg chg="add">
          <ac:chgData name="Monica Crinu" userId="0e53d62f-ffa5-4577-a324-d60b80f1e1a9" providerId="ADAL" clId="{577098E0-A90B-464F-B73A-84FD461323C4}" dt="2018-12-13T14:08:25.805" v="194"/>
          <ac:spMkLst>
            <pc:docMk/>
            <pc:sldMk cId="3273873771" sldId="754"/>
            <ac:spMk id="16" creationId="{422E1E98-C250-4949-A8DD-2DA688742E37}"/>
          </ac:spMkLst>
        </pc:spChg>
      </pc:sldChg>
      <pc:sldChg chg="modSp">
        <pc:chgData name="Monica Crinu" userId="0e53d62f-ffa5-4577-a324-d60b80f1e1a9" providerId="ADAL" clId="{577098E0-A90B-464F-B73A-84FD461323C4}" dt="2018-12-13T14:00:00.013" v="174" actId="6549"/>
        <pc:sldMkLst>
          <pc:docMk/>
          <pc:sldMk cId="1845958410" sldId="755"/>
        </pc:sldMkLst>
        <pc:spChg chg="mod">
          <ac:chgData name="Monica Crinu" userId="0e53d62f-ffa5-4577-a324-d60b80f1e1a9" providerId="ADAL" clId="{577098E0-A90B-464F-B73A-84FD461323C4}" dt="2018-12-13T14:00:00.013" v="174" actId="6549"/>
          <ac:spMkLst>
            <pc:docMk/>
            <pc:sldMk cId="1845958410" sldId="755"/>
            <ac:spMk id="5" creationId="{2168FE61-4342-4EBF-A499-879FA4D950C8}"/>
          </ac:spMkLst>
        </pc:spChg>
      </pc:sldChg>
      <pc:sldChg chg="addSp delSp modSp">
        <pc:chgData name="Monica Crinu" userId="0e53d62f-ffa5-4577-a324-d60b80f1e1a9" providerId="ADAL" clId="{577098E0-A90B-464F-B73A-84FD461323C4}" dt="2018-12-13T14:11:40.885" v="264" actId="121"/>
        <pc:sldMkLst>
          <pc:docMk/>
          <pc:sldMk cId="1635200214" sldId="756"/>
        </pc:sldMkLst>
        <pc:spChg chg="mod">
          <ac:chgData name="Monica Crinu" userId="0e53d62f-ffa5-4577-a324-d60b80f1e1a9" providerId="ADAL" clId="{577098E0-A90B-464F-B73A-84FD461323C4}" dt="2018-12-13T14:00:11.715" v="186" actId="6549"/>
          <ac:spMkLst>
            <pc:docMk/>
            <pc:sldMk cId="1635200214" sldId="756"/>
            <ac:spMk id="5" creationId="{D5C3A1C2-61CA-4A0E-801E-7BC61566CA34}"/>
          </ac:spMkLst>
        </pc:spChg>
        <pc:spChg chg="del">
          <ac:chgData name="Monica Crinu" userId="0e53d62f-ffa5-4577-a324-d60b80f1e1a9" providerId="ADAL" clId="{577098E0-A90B-464F-B73A-84FD461323C4}" dt="2018-12-13T14:11:22.557" v="258" actId="478"/>
          <ac:spMkLst>
            <pc:docMk/>
            <pc:sldMk cId="1635200214" sldId="756"/>
            <ac:spMk id="11" creationId="{2EC9987E-AFC6-4ECD-B99A-E3F43BDBB05E}"/>
          </ac:spMkLst>
        </pc:spChg>
        <pc:spChg chg="add mod">
          <ac:chgData name="Monica Crinu" userId="0e53d62f-ffa5-4577-a324-d60b80f1e1a9" providerId="ADAL" clId="{577098E0-A90B-464F-B73A-84FD461323C4}" dt="2018-12-13T14:11:40.885" v="264" actId="121"/>
          <ac:spMkLst>
            <pc:docMk/>
            <pc:sldMk cId="1635200214" sldId="756"/>
            <ac:spMk id="12" creationId="{4FAA3652-B14A-4F54-A0B4-12DDD2F27BB2}"/>
          </ac:spMkLst>
        </pc:spChg>
      </pc:sldChg>
      <pc:sldChg chg="addSp delSp">
        <pc:chgData name="Monica Crinu" userId="0e53d62f-ffa5-4577-a324-d60b80f1e1a9" providerId="ADAL" clId="{577098E0-A90B-464F-B73A-84FD461323C4}" dt="2018-12-13T14:11:53.821" v="266" actId="478"/>
        <pc:sldMkLst>
          <pc:docMk/>
          <pc:sldMk cId="2075760369" sldId="758"/>
        </pc:sldMkLst>
        <pc:spChg chg="del">
          <ac:chgData name="Monica Crinu" userId="0e53d62f-ffa5-4577-a324-d60b80f1e1a9" providerId="ADAL" clId="{577098E0-A90B-464F-B73A-84FD461323C4}" dt="2018-12-13T14:11:53.821" v="266" actId="478"/>
          <ac:spMkLst>
            <pc:docMk/>
            <pc:sldMk cId="2075760369" sldId="758"/>
            <ac:spMk id="9" creationId="{C9E533AF-B173-4884-9DBE-C4F1B10107AD}"/>
          </ac:spMkLst>
        </pc:spChg>
        <pc:spChg chg="add">
          <ac:chgData name="Monica Crinu" userId="0e53d62f-ffa5-4577-a324-d60b80f1e1a9" providerId="ADAL" clId="{577098E0-A90B-464F-B73A-84FD461323C4}" dt="2018-12-13T14:11:51.508" v="265"/>
          <ac:spMkLst>
            <pc:docMk/>
            <pc:sldMk cId="2075760369" sldId="758"/>
            <ac:spMk id="13" creationId="{F87AD969-FBD5-4E69-BA94-728DE150F663}"/>
          </ac:spMkLst>
        </pc:spChg>
      </pc:sldChg>
      <pc:sldChg chg="addSp delSp modSp">
        <pc:chgData name="Monica Crinu" userId="0e53d62f-ffa5-4577-a324-d60b80f1e1a9" providerId="ADAL" clId="{577098E0-A90B-464F-B73A-84FD461323C4}" dt="2018-12-13T14:12:38.720" v="289"/>
        <pc:sldMkLst>
          <pc:docMk/>
          <pc:sldMk cId="3406917495" sldId="759"/>
        </pc:sldMkLst>
        <pc:spChg chg="mod">
          <ac:chgData name="Monica Crinu" userId="0e53d62f-ffa5-4577-a324-d60b80f1e1a9" providerId="ADAL" clId="{577098E0-A90B-464F-B73A-84FD461323C4}" dt="2018-12-13T14:12:37.747" v="287" actId="20577"/>
          <ac:spMkLst>
            <pc:docMk/>
            <pc:sldMk cId="3406917495" sldId="759"/>
            <ac:spMk id="5" creationId="{2168FE61-4342-4EBF-A499-879FA4D950C8}"/>
          </ac:spMkLst>
        </pc:spChg>
        <pc:spChg chg="add del mod">
          <ac:chgData name="Monica Crinu" userId="0e53d62f-ffa5-4577-a324-d60b80f1e1a9" providerId="ADAL" clId="{577098E0-A90B-464F-B73A-84FD461323C4}" dt="2018-12-13T14:12:38.720" v="289"/>
          <ac:spMkLst>
            <pc:docMk/>
            <pc:sldMk cId="3406917495" sldId="759"/>
            <ac:spMk id="11" creationId="{1FD334F8-A3B8-4260-A893-AC312B0E66AC}"/>
          </ac:spMkLst>
        </pc:spChg>
      </pc:sldChg>
      <pc:sldChg chg="addSp delSp modSp add">
        <pc:chgData name="Monica Crinu" userId="0e53d62f-ffa5-4577-a324-d60b80f1e1a9" providerId="ADAL" clId="{577098E0-A90B-464F-B73A-84FD461323C4}" dt="2018-12-13T14:11:06.019" v="253"/>
        <pc:sldMkLst>
          <pc:docMk/>
          <pc:sldMk cId="4225076373" sldId="760"/>
        </pc:sldMkLst>
        <pc:spChg chg="del">
          <ac:chgData name="Monica Crinu" userId="0e53d62f-ffa5-4577-a324-d60b80f1e1a9" providerId="ADAL" clId="{577098E0-A90B-464F-B73A-84FD461323C4}" dt="2018-12-13T11:21:05.376" v="1" actId="931"/>
          <ac:spMkLst>
            <pc:docMk/>
            <pc:sldMk cId="4225076373" sldId="760"/>
            <ac:spMk id="2" creationId="{61224A77-1ADE-4F20-B83B-A402FB32394F}"/>
          </ac:spMkLst>
        </pc:spChg>
        <pc:spChg chg="mod">
          <ac:chgData name="Monica Crinu" userId="0e53d62f-ffa5-4577-a324-d60b80f1e1a9" providerId="ADAL" clId="{577098E0-A90B-464F-B73A-84FD461323C4}" dt="2018-12-13T11:22:14.854" v="26" actId="6549"/>
          <ac:spMkLst>
            <pc:docMk/>
            <pc:sldMk cId="4225076373" sldId="760"/>
            <ac:spMk id="5" creationId="{8D795B39-E38F-41CE-83AB-5F790C3E778D}"/>
          </ac:spMkLst>
        </pc:spChg>
        <pc:spChg chg="add del">
          <ac:chgData name="Monica Crinu" userId="0e53d62f-ffa5-4577-a324-d60b80f1e1a9" providerId="ADAL" clId="{577098E0-A90B-464F-B73A-84FD461323C4}" dt="2018-12-13T14:11:05.636" v="252" actId="478"/>
          <ac:spMkLst>
            <pc:docMk/>
            <pc:sldMk cId="4225076373" sldId="760"/>
            <ac:spMk id="8" creationId="{FDC6C907-6F72-413C-BCB4-75E76B896F87}"/>
          </ac:spMkLst>
        </pc:spChg>
        <pc:spChg chg="add mod">
          <ac:chgData name="Monica Crinu" userId="0e53d62f-ffa5-4577-a324-d60b80f1e1a9" providerId="ADAL" clId="{577098E0-A90B-464F-B73A-84FD461323C4}" dt="2018-12-13T11:38:59.267" v="87" actId="20577"/>
          <ac:spMkLst>
            <pc:docMk/>
            <pc:sldMk cId="4225076373" sldId="760"/>
            <ac:spMk id="9" creationId="{0D3D1C4B-692A-477F-9AA5-A57206E72896}"/>
          </ac:spMkLst>
        </pc:spChg>
        <pc:spChg chg="add">
          <ac:chgData name="Monica Crinu" userId="0e53d62f-ffa5-4577-a324-d60b80f1e1a9" providerId="ADAL" clId="{577098E0-A90B-464F-B73A-84FD461323C4}" dt="2018-12-13T14:11:06.019" v="253"/>
          <ac:spMkLst>
            <pc:docMk/>
            <pc:sldMk cId="4225076373" sldId="760"/>
            <ac:spMk id="10" creationId="{2F33037B-E3AD-4557-9EAD-9459BA6B77A5}"/>
          </ac:spMkLst>
        </pc:spChg>
        <pc:spChg chg="add del mod">
          <ac:chgData name="Monica Crinu" userId="0e53d62f-ffa5-4577-a324-d60b80f1e1a9" providerId="ADAL" clId="{577098E0-A90B-464F-B73A-84FD461323C4}" dt="2018-12-13T11:28:20.083" v="54"/>
          <ac:spMkLst>
            <pc:docMk/>
            <pc:sldMk cId="4225076373" sldId="760"/>
            <ac:spMk id="10" creationId="{D9139313-3B84-43F7-8E7A-84119B7F3855}"/>
          </ac:spMkLst>
        </pc:spChg>
        <pc:picChg chg="add mod modCrop">
          <ac:chgData name="Monica Crinu" userId="0e53d62f-ffa5-4577-a324-d60b80f1e1a9" providerId="ADAL" clId="{577098E0-A90B-464F-B73A-84FD461323C4}" dt="2018-12-13T14:01:52.923" v="187" actId="2085"/>
          <ac:picMkLst>
            <pc:docMk/>
            <pc:sldMk cId="4225076373" sldId="760"/>
            <ac:picMk id="7" creationId="{FE42C8B1-5DE3-48B3-8318-DBF71F0C928B}"/>
          </ac:picMkLst>
        </pc:picChg>
      </pc:sldChg>
      <pc:sldChg chg="add del">
        <pc:chgData name="Monica Crinu" userId="0e53d62f-ffa5-4577-a324-d60b80f1e1a9" providerId="ADAL" clId="{577098E0-A90B-464F-B73A-84FD461323C4}" dt="2018-12-13T13:57:07.746" v="134"/>
        <pc:sldMkLst>
          <pc:docMk/>
          <pc:sldMk cId="3092118634" sldId="4485"/>
        </pc:sldMkLst>
      </pc:sldChg>
      <pc:sldChg chg="add del">
        <pc:chgData name="Monica Crinu" userId="0e53d62f-ffa5-4577-a324-d60b80f1e1a9" providerId="ADAL" clId="{577098E0-A90B-464F-B73A-84FD461323C4}" dt="2018-12-13T13:57:07.746" v="134"/>
        <pc:sldMkLst>
          <pc:docMk/>
          <pc:sldMk cId="2795080142" sldId="4487"/>
        </pc:sldMkLst>
      </pc:sldChg>
      <pc:sldChg chg="addSp delSp modSp add">
        <pc:chgData name="Monica Crinu" userId="0e53d62f-ffa5-4577-a324-d60b80f1e1a9" providerId="ADAL" clId="{577098E0-A90B-464F-B73A-84FD461323C4}" dt="2018-12-13T14:11:10.235" v="255"/>
        <pc:sldMkLst>
          <pc:docMk/>
          <pc:sldMk cId="3561429709" sldId="4488"/>
        </pc:sldMkLst>
        <pc:spChg chg="del mod">
          <ac:chgData name="Monica Crinu" userId="0e53d62f-ffa5-4577-a324-d60b80f1e1a9" providerId="ADAL" clId="{577098E0-A90B-464F-B73A-84FD461323C4}" dt="2018-12-13T13:58:15.946" v="143" actId="478"/>
          <ac:spMkLst>
            <pc:docMk/>
            <pc:sldMk cId="3561429709" sldId="4488"/>
            <ac:spMk id="2" creationId="{AD825158-E1CE-4E4F-B97B-47C9028DCB4E}"/>
          </ac:spMkLst>
        </pc:spChg>
        <pc:spChg chg="mod">
          <ac:chgData name="Monica Crinu" userId="0e53d62f-ffa5-4577-a324-d60b80f1e1a9" providerId="ADAL" clId="{577098E0-A90B-464F-B73A-84FD461323C4}" dt="2018-12-13T13:59:03.981" v="156" actId="14100"/>
          <ac:spMkLst>
            <pc:docMk/>
            <pc:sldMk cId="3561429709" sldId="4488"/>
            <ac:spMk id="5" creationId="{E79E7950-F852-4351-A28D-D90D2917E20B}"/>
          </ac:spMkLst>
        </pc:spChg>
        <pc:spChg chg="add">
          <ac:chgData name="Monica Crinu" userId="0e53d62f-ffa5-4577-a324-d60b80f1e1a9" providerId="ADAL" clId="{577098E0-A90B-464F-B73A-84FD461323C4}" dt="2018-12-13T14:11:10.235" v="255"/>
          <ac:spMkLst>
            <pc:docMk/>
            <pc:sldMk cId="3561429709" sldId="4488"/>
            <ac:spMk id="7" creationId="{0647EF2F-71A0-42C3-B59B-6F8F0A85918D}"/>
          </ac:spMkLst>
        </pc:spChg>
        <pc:spChg chg="add del">
          <ac:chgData name="Monica Crinu" userId="0e53d62f-ffa5-4577-a324-d60b80f1e1a9" providerId="ADAL" clId="{577098E0-A90B-464F-B73A-84FD461323C4}" dt="2018-12-13T14:11:09.833" v="254" actId="478"/>
          <ac:spMkLst>
            <pc:docMk/>
            <pc:sldMk cId="3561429709" sldId="4488"/>
            <ac:spMk id="8" creationId="{22A64950-8DEB-40B6-B648-73AD5AD7D8F7}"/>
          </ac:spMkLst>
        </pc:spChg>
        <pc:picChg chg="add del">
          <ac:chgData name="Monica Crinu" userId="0e53d62f-ffa5-4577-a324-d60b80f1e1a9" providerId="ADAL" clId="{577098E0-A90B-464F-B73A-84FD461323C4}" dt="2018-12-13T13:58:04.362" v="137"/>
          <ac:picMkLst>
            <pc:docMk/>
            <pc:sldMk cId="3561429709" sldId="4488"/>
            <ac:picMk id="1026" creationId="{CE0E0E12-9EE5-4239-9D7B-2C6AA5AAC6CE}"/>
          </ac:picMkLst>
        </pc:picChg>
        <pc:picChg chg="add mod">
          <ac:chgData name="Monica Crinu" userId="0e53d62f-ffa5-4577-a324-d60b80f1e1a9" providerId="ADAL" clId="{577098E0-A90B-464F-B73A-84FD461323C4}" dt="2018-12-13T13:58:49.771" v="152" actId="1076"/>
          <ac:picMkLst>
            <pc:docMk/>
            <pc:sldMk cId="3561429709" sldId="4488"/>
            <ac:picMk id="1027" creationId="{F259B562-603B-47B8-95C3-8A2BC711A8D4}"/>
          </ac:picMkLst>
        </pc:picChg>
      </pc:sldChg>
      <pc:sldChg chg="addSp delSp modSp add">
        <pc:chgData name="Monica Crinu" userId="0e53d62f-ffa5-4577-a324-d60b80f1e1a9" providerId="ADAL" clId="{577098E0-A90B-464F-B73A-84FD461323C4}" dt="2018-12-13T14:11:13.237" v="257"/>
        <pc:sldMkLst>
          <pc:docMk/>
          <pc:sldMk cId="2129896614" sldId="4489"/>
        </pc:sldMkLst>
        <pc:spChg chg="del">
          <ac:chgData name="Monica Crinu" userId="0e53d62f-ffa5-4577-a324-d60b80f1e1a9" providerId="ADAL" clId="{577098E0-A90B-464F-B73A-84FD461323C4}" dt="2018-12-13T13:58:39.089" v="147" actId="478"/>
          <ac:spMkLst>
            <pc:docMk/>
            <pc:sldMk cId="2129896614" sldId="4489"/>
            <ac:spMk id="2" creationId="{E10A475F-D6E0-45B8-BFC9-6C4876B77C7E}"/>
          </ac:spMkLst>
        </pc:spChg>
        <pc:spChg chg="del">
          <ac:chgData name="Monica Crinu" userId="0e53d62f-ffa5-4577-a324-d60b80f1e1a9" providerId="ADAL" clId="{577098E0-A90B-464F-B73A-84FD461323C4}" dt="2018-12-13T13:59:15.183" v="158" actId="478"/>
          <ac:spMkLst>
            <pc:docMk/>
            <pc:sldMk cId="2129896614" sldId="4489"/>
            <ac:spMk id="5" creationId="{F1DFFC10-8A55-4EA5-84A4-38C899AAE1BF}"/>
          </ac:spMkLst>
        </pc:spChg>
        <pc:spChg chg="add">
          <ac:chgData name="Monica Crinu" userId="0e53d62f-ffa5-4577-a324-d60b80f1e1a9" providerId="ADAL" clId="{577098E0-A90B-464F-B73A-84FD461323C4}" dt="2018-12-13T13:59:15.549" v="159"/>
          <ac:spMkLst>
            <pc:docMk/>
            <pc:sldMk cId="2129896614" sldId="4489"/>
            <ac:spMk id="7" creationId="{B8103388-047A-45D9-9CA7-A58E41C88432}"/>
          </ac:spMkLst>
        </pc:spChg>
        <pc:spChg chg="add del">
          <ac:chgData name="Monica Crinu" userId="0e53d62f-ffa5-4577-a324-d60b80f1e1a9" providerId="ADAL" clId="{577098E0-A90B-464F-B73A-84FD461323C4}" dt="2018-12-13T14:11:12.915" v="256" actId="478"/>
          <ac:spMkLst>
            <pc:docMk/>
            <pc:sldMk cId="2129896614" sldId="4489"/>
            <ac:spMk id="8" creationId="{A6B232F8-935A-42B9-8F65-F900514678A2}"/>
          </ac:spMkLst>
        </pc:spChg>
        <pc:spChg chg="add">
          <ac:chgData name="Monica Crinu" userId="0e53d62f-ffa5-4577-a324-d60b80f1e1a9" providerId="ADAL" clId="{577098E0-A90B-464F-B73A-84FD461323C4}" dt="2018-12-13T14:11:13.237" v="257"/>
          <ac:spMkLst>
            <pc:docMk/>
            <pc:sldMk cId="2129896614" sldId="4489"/>
            <ac:spMk id="9" creationId="{2AE6F7E9-46FD-49D3-B8A7-FC799E1FF783}"/>
          </ac:spMkLst>
        </pc:spChg>
        <pc:picChg chg="add mod">
          <ac:chgData name="Monica Crinu" userId="0e53d62f-ffa5-4577-a324-d60b80f1e1a9" providerId="ADAL" clId="{577098E0-A90B-464F-B73A-84FD461323C4}" dt="2018-12-13T13:59:19.258" v="160" actId="1076"/>
          <ac:picMkLst>
            <pc:docMk/>
            <pc:sldMk cId="2129896614" sldId="4489"/>
            <ac:picMk id="2050" creationId="{EBCED28A-7A46-4092-BA19-112521BB89C9}"/>
          </ac:picMkLst>
        </pc:picChg>
      </pc:sldChg>
    </pc:docChg>
  </pc:docChgLst>
  <pc:docChgLst>
    <pc:chgData name="Monica Crinu" userId="0e53d62f-ffa5-4577-a324-d60b80f1e1a9" providerId="ADAL" clId="{855EA29F-DB27-445F-9F3A-BF9EA88A8990}"/>
    <pc:docChg chg="custSel delSld modSld">
      <pc:chgData name="Monica Crinu" userId="0e53d62f-ffa5-4577-a324-d60b80f1e1a9" providerId="ADAL" clId="{855EA29F-DB27-445F-9F3A-BF9EA88A8990}" dt="2018-12-14T16:28:38.992" v="59" actId="6549"/>
      <pc:docMkLst>
        <pc:docMk/>
      </pc:docMkLst>
      <pc:sldChg chg="modSp">
        <pc:chgData name="Monica Crinu" userId="0e53d62f-ffa5-4577-a324-d60b80f1e1a9" providerId="ADAL" clId="{855EA29F-DB27-445F-9F3A-BF9EA88A8990}" dt="2018-12-14T16:23:09.365" v="38" actId="1036"/>
        <pc:sldMkLst>
          <pc:docMk/>
          <pc:sldMk cId="3999554860" sldId="260"/>
        </pc:sldMkLst>
        <pc:spChg chg="mod">
          <ac:chgData name="Monica Crinu" userId="0e53d62f-ffa5-4577-a324-d60b80f1e1a9" providerId="ADAL" clId="{855EA29F-DB27-445F-9F3A-BF9EA88A8990}" dt="2018-12-14T16:18:59.387" v="0" actId="20577"/>
          <ac:spMkLst>
            <pc:docMk/>
            <pc:sldMk cId="3999554860" sldId="260"/>
            <ac:spMk id="2" creationId="{985710E0-A4E8-408E-BD66-E09A7E95CAC8}"/>
          </ac:spMkLst>
        </pc:spChg>
        <pc:spChg chg="mod">
          <ac:chgData name="Monica Crinu" userId="0e53d62f-ffa5-4577-a324-d60b80f1e1a9" providerId="ADAL" clId="{855EA29F-DB27-445F-9F3A-BF9EA88A8990}" dt="2018-12-14T16:23:09.365" v="38" actId="1036"/>
          <ac:spMkLst>
            <pc:docMk/>
            <pc:sldMk cId="3999554860" sldId="260"/>
            <ac:spMk id="9" creationId="{4C99160B-54A8-4A55-94DE-BCC04F6831F1}"/>
          </ac:spMkLst>
        </pc:spChg>
      </pc:sldChg>
      <pc:sldChg chg="modSp">
        <pc:chgData name="Monica Crinu" userId="0e53d62f-ffa5-4577-a324-d60b80f1e1a9" providerId="ADAL" clId="{855EA29F-DB27-445F-9F3A-BF9EA88A8990}" dt="2018-12-14T16:21:03.185" v="14" actId="20577"/>
        <pc:sldMkLst>
          <pc:docMk/>
          <pc:sldMk cId="2018177250" sldId="263"/>
        </pc:sldMkLst>
        <pc:spChg chg="mod">
          <ac:chgData name="Monica Crinu" userId="0e53d62f-ffa5-4577-a324-d60b80f1e1a9" providerId="ADAL" clId="{855EA29F-DB27-445F-9F3A-BF9EA88A8990}" dt="2018-12-14T16:21:03.185" v="14" actId="20577"/>
          <ac:spMkLst>
            <pc:docMk/>
            <pc:sldMk cId="2018177250" sldId="263"/>
            <ac:spMk id="5" creationId="{2168FE61-4342-4EBF-A499-879FA4D950C8}"/>
          </ac:spMkLst>
        </pc:spChg>
        <pc:picChg chg="mod">
          <ac:chgData name="Monica Crinu" userId="0e53d62f-ffa5-4577-a324-d60b80f1e1a9" providerId="ADAL" clId="{855EA29F-DB27-445F-9F3A-BF9EA88A8990}" dt="2018-12-14T16:20:56.511" v="13" actId="1035"/>
          <ac:picMkLst>
            <pc:docMk/>
            <pc:sldMk cId="2018177250" sldId="263"/>
            <ac:picMk id="13" creationId="{E733DD83-D29A-4F01-A0D4-638EF46BE473}"/>
          </ac:picMkLst>
        </pc:picChg>
      </pc:sldChg>
      <pc:sldChg chg="modSp">
        <pc:chgData name="Monica Crinu" userId="0e53d62f-ffa5-4577-a324-d60b80f1e1a9" providerId="ADAL" clId="{855EA29F-DB27-445F-9F3A-BF9EA88A8990}" dt="2018-12-14T16:28:38.992" v="59" actId="6549"/>
        <pc:sldMkLst>
          <pc:docMk/>
          <pc:sldMk cId="2883531024" sldId="280"/>
        </pc:sldMkLst>
        <pc:spChg chg="mod">
          <ac:chgData name="Monica Crinu" userId="0e53d62f-ffa5-4577-a324-d60b80f1e1a9" providerId="ADAL" clId="{855EA29F-DB27-445F-9F3A-BF9EA88A8990}" dt="2018-12-14T16:28:38.992" v="59" actId="6549"/>
          <ac:spMkLst>
            <pc:docMk/>
            <pc:sldMk cId="2883531024" sldId="280"/>
            <ac:spMk id="2" creationId="{8C588C53-915D-4588-9640-67D28CF86C5E}"/>
          </ac:spMkLst>
        </pc:spChg>
      </pc:sldChg>
      <pc:sldChg chg="del">
        <pc:chgData name="Monica Crinu" userId="0e53d62f-ffa5-4577-a324-d60b80f1e1a9" providerId="ADAL" clId="{855EA29F-DB27-445F-9F3A-BF9EA88A8990}" dt="2018-12-14T16:26:12.439" v="39" actId="2696"/>
        <pc:sldMkLst>
          <pc:docMk/>
          <pc:sldMk cId="2115898414" sldId="284"/>
        </pc:sldMkLst>
      </pc:sldChg>
      <pc:sldChg chg="del">
        <pc:chgData name="Monica Crinu" userId="0e53d62f-ffa5-4577-a324-d60b80f1e1a9" providerId="ADAL" clId="{855EA29F-DB27-445F-9F3A-BF9EA88A8990}" dt="2018-12-14T16:26:12.931" v="50" actId="2696"/>
        <pc:sldMkLst>
          <pc:docMk/>
          <pc:sldMk cId="3745173600" sldId="292"/>
        </pc:sldMkLst>
      </pc:sldChg>
      <pc:sldChg chg="del">
        <pc:chgData name="Monica Crinu" userId="0e53d62f-ffa5-4577-a324-d60b80f1e1a9" providerId="ADAL" clId="{855EA29F-DB27-445F-9F3A-BF9EA88A8990}" dt="2018-12-14T16:26:12.463" v="40" actId="2696"/>
        <pc:sldMkLst>
          <pc:docMk/>
          <pc:sldMk cId="1971735638" sldId="733"/>
        </pc:sldMkLst>
      </pc:sldChg>
      <pc:sldChg chg="del">
        <pc:chgData name="Monica Crinu" userId="0e53d62f-ffa5-4577-a324-d60b80f1e1a9" providerId="ADAL" clId="{855EA29F-DB27-445F-9F3A-BF9EA88A8990}" dt="2018-12-14T16:26:12.648" v="41" actId="2696"/>
        <pc:sldMkLst>
          <pc:docMk/>
          <pc:sldMk cId="2844702474" sldId="734"/>
        </pc:sldMkLst>
      </pc:sldChg>
      <pc:sldChg chg="del">
        <pc:chgData name="Monica Crinu" userId="0e53d62f-ffa5-4577-a324-d60b80f1e1a9" providerId="ADAL" clId="{855EA29F-DB27-445F-9F3A-BF9EA88A8990}" dt="2018-12-14T16:26:12.681" v="42" actId="2696"/>
        <pc:sldMkLst>
          <pc:docMk/>
          <pc:sldMk cId="1036387256" sldId="735"/>
        </pc:sldMkLst>
      </pc:sldChg>
      <pc:sldChg chg="del">
        <pc:chgData name="Monica Crinu" userId="0e53d62f-ffa5-4577-a324-d60b80f1e1a9" providerId="ADAL" clId="{855EA29F-DB27-445F-9F3A-BF9EA88A8990}" dt="2018-12-14T16:26:12.714" v="43" actId="2696"/>
        <pc:sldMkLst>
          <pc:docMk/>
          <pc:sldMk cId="878418606" sldId="736"/>
        </pc:sldMkLst>
      </pc:sldChg>
      <pc:sldChg chg="del">
        <pc:chgData name="Monica Crinu" userId="0e53d62f-ffa5-4577-a324-d60b80f1e1a9" providerId="ADAL" clId="{855EA29F-DB27-445F-9F3A-BF9EA88A8990}" dt="2018-12-14T16:26:12.747" v="44" actId="2696"/>
        <pc:sldMkLst>
          <pc:docMk/>
          <pc:sldMk cId="1283887354" sldId="737"/>
        </pc:sldMkLst>
      </pc:sldChg>
      <pc:sldChg chg="del">
        <pc:chgData name="Monica Crinu" userId="0e53d62f-ffa5-4577-a324-d60b80f1e1a9" providerId="ADAL" clId="{855EA29F-DB27-445F-9F3A-BF9EA88A8990}" dt="2018-12-14T16:26:12.782" v="45" actId="2696"/>
        <pc:sldMkLst>
          <pc:docMk/>
          <pc:sldMk cId="3072373610" sldId="738"/>
        </pc:sldMkLst>
      </pc:sldChg>
      <pc:sldChg chg="del">
        <pc:chgData name="Monica Crinu" userId="0e53d62f-ffa5-4577-a324-d60b80f1e1a9" providerId="ADAL" clId="{855EA29F-DB27-445F-9F3A-BF9EA88A8990}" dt="2018-12-14T16:26:12.815" v="46" actId="2696"/>
        <pc:sldMkLst>
          <pc:docMk/>
          <pc:sldMk cId="3494733876" sldId="739"/>
        </pc:sldMkLst>
      </pc:sldChg>
      <pc:sldChg chg="del">
        <pc:chgData name="Monica Crinu" userId="0e53d62f-ffa5-4577-a324-d60b80f1e1a9" providerId="ADAL" clId="{855EA29F-DB27-445F-9F3A-BF9EA88A8990}" dt="2018-12-14T16:26:12.882" v="48" actId="2696"/>
        <pc:sldMkLst>
          <pc:docMk/>
          <pc:sldMk cId="128304962" sldId="741"/>
        </pc:sldMkLst>
      </pc:sldChg>
      <pc:sldChg chg="del">
        <pc:chgData name="Monica Crinu" userId="0e53d62f-ffa5-4577-a324-d60b80f1e1a9" providerId="ADAL" clId="{855EA29F-DB27-445F-9F3A-BF9EA88A8990}" dt="2018-12-14T16:26:12.916" v="49" actId="2696"/>
        <pc:sldMkLst>
          <pc:docMk/>
          <pc:sldMk cId="1687867754" sldId="742"/>
        </pc:sldMkLst>
      </pc:sldChg>
      <pc:sldChg chg="del">
        <pc:chgData name="Monica Crinu" userId="0e53d62f-ffa5-4577-a324-d60b80f1e1a9" providerId="ADAL" clId="{855EA29F-DB27-445F-9F3A-BF9EA88A8990}" dt="2018-12-14T16:26:12.966" v="51" actId="2696"/>
        <pc:sldMkLst>
          <pc:docMk/>
          <pc:sldMk cId="3480692867" sldId="749"/>
        </pc:sldMkLst>
      </pc:sldChg>
      <pc:sldChg chg="del">
        <pc:chgData name="Monica Crinu" userId="0e53d62f-ffa5-4577-a324-d60b80f1e1a9" providerId="ADAL" clId="{855EA29F-DB27-445F-9F3A-BF9EA88A8990}" dt="2018-12-14T16:26:12.875" v="47" actId="2696"/>
        <pc:sldMkLst>
          <pc:docMk/>
          <pc:sldMk cId="2007078940" sldId="751"/>
        </pc:sldMkLst>
      </pc:sldChg>
      <pc:sldChg chg="modSp">
        <pc:chgData name="Monica Crinu" userId="0e53d62f-ffa5-4577-a324-d60b80f1e1a9" providerId="ADAL" clId="{855EA29F-DB27-445F-9F3A-BF9EA88A8990}" dt="2018-12-14T16:22:28.721" v="21"/>
        <pc:sldMkLst>
          <pc:docMk/>
          <pc:sldMk cId="1845958410" sldId="755"/>
        </pc:sldMkLst>
        <pc:spChg chg="mod">
          <ac:chgData name="Monica Crinu" userId="0e53d62f-ffa5-4577-a324-d60b80f1e1a9" providerId="ADAL" clId="{855EA29F-DB27-445F-9F3A-BF9EA88A8990}" dt="2018-12-14T16:22:28.721" v="21"/>
          <ac:spMkLst>
            <pc:docMk/>
            <pc:sldMk cId="1845958410" sldId="755"/>
            <ac:spMk id="5" creationId="{2168FE61-4342-4EBF-A499-879FA4D950C8}"/>
          </ac:spMkLst>
        </pc:spChg>
      </pc:sldChg>
      <pc:sldChg chg="modSp">
        <pc:chgData name="Monica Crinu" userId="0e53d62f-ffa5-4577-a324-d60b80f1e1a9" providerId="ADAL" clId="{855EA29F-DB27-445F-9F3A-BF9EA88A8990}" dt="2018-12-14T16:22:39.140" v="22"/>
        <pc:sldMkLst>
          <pc:docMk/>
          <pc:sldMk cId="3124223568" sldId="757"/>
        </pc:sldMkLst>
        <pc:spChg chg="mod">
          <ac:chgData name="Monica Crinu" userId="0e53d62f-ffa5-4577-a324-d60b80f1e1a9" providerId="ADAL" clId="{855EA29F-DB27-445F-9F3A-BF9EA88A8990}" dt="2018-12-14T16:22:39.140" v="22"/>
          <ac:spMkLst>
            <pc:docMk/>
            <pc:sldMk cId="3124223568" sldId="757"/>
            <ac:spMk id="5" creationId="{2168FE61-4342-4EBF-A499-879FA4D950C8}"/>
          </ac:spMkLst>
        </pc:spChg>
      </pc:sldChg>
      <pc:sldMasterChg chg="delSldLayout">
        <pc:chgData name="Monica Crinu" userId="0e53d62f-ffa5-4577-a324-d60b80f1e1a9" providerId="ADAL" clId="{855EA29F-DB27-445F-9F3A-BF9EA88A8990}" dt="2018-12-14T16:27:01.417" v="58" actId="2696"/>
        <pc:sldMasterMkLst>
          <pc:docMk/>
          <pc:sldMasterMk cId="1724598977" sldId="2147483648"/>
        </pc:sldMasterMkLst>
        <pc:sldLayoutChg chg="del">
          <pc:chgData name="Monica Crinu" userId="0e53d62f-ffa5-4577-a324-d60b80f1e1a9" providerId="ADAL" clId="{855EA29F-DB27-445F-9F3A-BF9EA88A8990}" dt="2018-12-14T16:27:00.102" v="56" actId="2696"/>
          <pc:sldLayoutMkLst>
            <pc:docMk/>
            <pc:sldMasterMk cId="1724598977" sldId="2147483648"/>
            <pc:sldLayoutMk cId="289201019" sldId="2147483658"/>
          </pc:sldLayoutMkLst>
        </pc:sldLayoutChg>
        <pc:sldLayoutChg chg="del">
          <pc:chgData name="Monica Crinu" userId="0e53d62f-ffa5-4577-a324-d60b80f1e1a9" providerId="ADAL" clId="{855EA29F-DB27-445F-9F3A-BF9EA88A8990}" dt="2018-12-14T16:26:59.303" v="55" actId="2696"/>
          <pc:sldLayoutMkLst>
            <pc:docMk/>
            <pc:sldMasterMk cId="1724598977" sldId="2147483648"/>
            <pc:sldLayoutMk cId="4275918763" sldId="2147483659"/>
          </pc:sldLayoutMkLst>
        </pc:sldLayoutChg>
        <pc:sldLayoutChg chg="del">
          <pc:chgData name="Monica Crinu" userId="0e53d62f-ffa5-4577-a324-d60b80f1e1a9" providerId="ADAL" clId="{855EA29F-DB27-445F-9F3A-BF9EA88A8990}" dt="2018-12-14T16:26:57.653" v="53" actId="2696"/>
          <pc:sldLayoutMkLst>
            <pc:docMk/>
            <pc:sldMasterMk cId="1724598977" sldId="2147483648"/>
            <pc:sldLayoutMk cId="2768144669" sldId="2147483660"/>
          </pc:sldLayoutMkLst>
        </pc:sldLayoutChg>
        <pc:sldLayoutChg chg="del">
          <pc:chgData name="Monica Crinu" userId="0e53d62f-ffa5-4577-a324-d60b80f1e1a9" providerId="ADAL" clId="{855EA29F-DB27-445F-9F3A-BF9EA88A8990}" dt="2018-12-14T16:27:00.697" v="57" actId="2696"/>
          <pc:sldLayoutMkLst>
            <pc:docMk/>
            <pc:sldMasterMk cId="1724598977" sldId="2147483648"/>
            <pc:sldLayoutMk cId="731463413" sldId="2147483665"/>
          </pc:sldLayoutMkLst>
        </pc:sldLayoutChg>
        <pc:sldLayoutChg chg="del">
          <pc:chgData name="Monica Crinu" userId="0e53d62f-ffa5-4577-a324-d60b80f1e1a9" providerId="ADAL" clId="{855EA29F-DB27-445F-9F3A-BF9EA88A8990}" dt="2018-12-14T16:27:01.417" v="58" actId="2696"/>
          <pc:sldLayoutMkLst>
            <pc:docMk/>
            <pc:sldMasterMk cId="1724598977" sldId="2147483648"/>
            <pc:sldLayoutMk cId="276957972" sldId="2147483666"/>
          </pc:sldLayoutMkLst>
        </pc:sldLayoutChg>
        <pc:sldLayoutChg chg="del">
          <pc:chgData name="Monica Crinu" userId="0e53d62f-ffa5-4577-a324-d60b80f1e1a9" providerId="ADAL" clId="{855EA29F-DB27-445F-9F3A-BF9EA88A8990}" dt="2018-12-14T16:26:42.069" v="52" actId="2696"/>
          <pc:sldLayoutMkLst>
            <pc:docMk/>
            <pc:sldMasterMk cId="1724598977" sldId="2147483648"/>
            <pc:sldLayoutMk cId="2636859368" sldId="2147483667"/>
          </pc:sldLayoutMkLst>
        </pc:sldLayoutChg>
        <pc:sldLayoutChg chg="del">
          <pc:chgData name="Monica Crinu" userId="0e53d62f-ffa5-4577-a324-d60b80f1e1a9" providerId="ADAL" clId="{855EA29F-DB27-445F-9F3A-BF9EA88A8990}" dt="2018-12-14T16:26:58.645" v="54" actId="2696"/>
          <pc:sldLayoutMkLst>
            <pc:docMk/>
            <pc:sldMasterMk cId="1724598977" sldId="2147483648"/>
            <pc:sldLayoutMk cId="918280752" sldId="2147483669"/>
          </pc:sldLayoutMkLst>
        </pc:sldLayoutChg>
      </pc:sldMasterChg>
    </pc:docChg>
  </pc:docChgLst>
  <pc:docChgLst>
    <pc:chgData name="Monica Crinu" userId="0e53d62f-ffa5-4577-a324-d60b80f1e1a9" providerId="ADAL" clId="{C5156F36-37A2-4089-9DFC-76A6A23C74DF}"/>
    <pc:docChg chg="modSld">
      <pc:chgData name="Monica Crinu" userId="0e53d62f-ffa5-4577-a324-d60b80f1e1a9" providerId="ADAL" clId="{C5156F36-37A2-4089-9DFC-76A6A23C74DF}" dt="2018-12-12T15:05:32.206" v="69" actId="20577"/>
      <pc:docMkLst>
        <pc:docMk/>
      </pc:docMkLst>
      <pc:sldChg chg="modSp">
        <pc:chgData name="Monica Crinu" userId="0e53d62f-ffa5-4577-a324-d60b80f1e1a9" providerId="ADAL" clId="{C5156F36-37A2-4089-9DFC-76A6A23C74DF}" dt="2018-12-12T15:04:59.739" v="38" actId="20577"/>
        <pc:sldMkLst>
          <pc:docMk/>
          <pc:sldMk cId="2018177250" sldId="263"/>
        </pc:sldMkLst>
        <pc:spChg chg="mod">
          <ac:chgData name="Monica Crinu" userId="0e53d62f-ffa5-4577-a324-d60b80f1e1a9" providerId="ADAL" clId="{C5156F36-37A2-4089-9DFC-76A6A23C74DF}" dt="2018-12-12T15:04:59.739" v="38" actId="20577"/>
          <ac:spMkLst>
            <pc:docMk/>
            <pc:sldMk cId="2018177250" sldId="263"/>
            <ac:spMk id="5" creationId="{2168FE61-4342-4EBF-A499-879FA4D950C8}"/>
          </ac:spMkLst>
        </pc:spChg>
      </pc:sldChg>
      <pc:sldChg chg="modSp">
        <pc:chgData name="Monica Crinu" userId="0e53d62f-ffa5-4577-a324-d60b80f1e1a9" providerId="ADAL" clId="{C5156F36-37A2-4089-9DFC-76A6A23C74DF}" dt="2018-12-12T15:05:22.379" v="52" actId="20577"/>
        <pc:sldMkLst>
          <pc:docMk/>
          <pc:sldMk cId="1845958410" sldId="755"/>
        </pc:sldMkLst>
        <pc:spChg chg="mod">
          <ac:chgData name="Monica Crinu" userId="0e53d62f-ffa5-4577-a324-d60b80f1e1a9" providerId="ADAL" clId="{C5156F36-37A2-4089-9DFC-76A6A23C74DF}" dt="2018-12-12T15:05:22.379" v="52" actId="20577"/>
          <ac:spMkLst>
            <pc:docMk/>
            <pc:sldMk cId="1845958410" sldId="755"/>
            <ac:spMk id="5" creationId="{2168FE61-4342-4EBF-A499-879FA4D950C8}"/>
          </ac:spMkLst>
        </pc:spChg>
      </pc:sldChg>
      <pc:sldChg chg="modSp">
        <pc:chgData name="Monica Crinu" userId="0e53d62f-ffa5-4577-a324-d60b80f1e1a9" providerId="ADAL" clId="{C5156F36-37A2-4089-9DFC-76A6A23C74DF}" dt="2018-12-12T15:05:32.206" v="69" actId="20577"/>
        <pc:sldMkLst>
          <pc:docMk/>
          <pc:sldMk cId="3124223568" sldId="757"/>
        </pc:sldMkLst>
        <pc:spChg chg="mod">
          <ac:chgData name="Monica Crinu" userId="0e53d62f-ffa5-4577-a324-d60b80f1e1a9" providerId="ADAL" clId="{C5156F36-37A2-4089-9DFC-76A6A23C74DF}" dt="2018-12-12T15:05:32.206" v="69" actId="20577"/>
          <ac:spMkLst>
            <pc:docMk/>
            <pc:sldMk cId="3124223568" sldId="757"/>
            <ac:spMk id="5" creationId="{2168FE61-4342-4EBF-A499-879FA4D950C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752AE9-B49F-4D8E-A2CB-E3744479E7E8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2A6129-5FA7-4E29-A26C-22D05F878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510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2A6129-5FA7-4E29-A26C-22D05F8782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4719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65 languages; 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global by default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Foundation on Git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Replaces MSDN/TechNet Online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3E6882-AFE1-487E-9711-09F188CB011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7363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1950" y="4533901"/>
            <a:ext cx="6157683" cy="1058406"/>
          </a:xfrm>
          <a:noFill/>
        </p:spPr>
        <p:txBody>
          <a:bodyPr anchor="t">
            <a:normAutofit/>
          </a:bodyPr>
          <a:lstStyle>
            <a:lvl1pPr algn="l">
              <a:defRPr sz="3200" cap="all" baseline="0"/>
            </a:lvl1pPr>
          </a:lstStyle>
          <a:p>
            <a:r>
              <a:rPr lang="en-US"/>
              <a:t>Click to edit Master 2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©2018 Softelligence. All rights reserved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1950" y="5733256"/>
            <a:ext cx="6157683" cy="722443"/>
          </a:xfrm>
          <a:noFill/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</a:t>
            </a:r>
          </a:p>
          <a:p>
            <a:r>
              <a:rPr lang="en-US"/>
              <a:t>Date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50" y="303629"/>
            <a:ext cx="2222500" cy="43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94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358" y="987425"/>
            <a:ext cx="4409561" cy="1069975"/>
          </a:xfrm>
        </p:spPr>
        <p:txBody>
          <a:bodyPr anchor="ctr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0299" y="987425"/>
            <a:ext cx="6858343" cy="5561655"/>
          </a:xfrm>
          <a:noFill/>
        </p:spPr>
        <p:txBody>
          <a:bodyPr/>
          <a:lstStyle>
            <a:lvl1pPr>
              <a:defRPr sz="2800"/>
            </a:lvl1pPr>
            <a:lvl2pPr marL="685800" indent="-228600">
              <a:buFont typeface="Arial" panose="020B0604020202020204" pitchFamily="34" charset="0"/>
              <a:buChar char="-"/>
              <a:defRPr sz="2600"/>
            </a:lvl2pPr>
            <a:lvl3pPr marL="1143000" indent="-228600">
              <a:buFont typeface="Arial" panose="020B0604020202020204" pitchFamily="34" charset="0"/>
              <a:buChar char="-"/>
              <a:defRPr sz="2400"/>
            </a:lvl3pPr>
            <a:lvl4pPr marL="1600200" indent="-228600">
              <a:buFont typeface="Arial" panose="020B0604020202020204" pitchFamily="34" charset="0"/>
              <a:buChar char="-"/>
              <a:defRPr sz="2000"/>
            </a:lvl4pPr>
            <a:lvl5pPr marL="2057400" indent="-228600">
              <a:buFont typeface="Arial" panose="020B0604020202020204" pitchFamily="34" charset="0"/>
              <a:buChar char="-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2465" y="2131539"/>
            <a:ext cx="4409561" cy="441754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©2018 Softelligence.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538125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©2018 Softelligence. All rights reserved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C6A3EE6D-29E4-49B3-9117-755A4A6B91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7334" y="2921966"/>
            <a:ext cx="4930361" cy="1558594"/>
          </a:xfrm>
        </p:spPr>
        <p:txBody>
          <a:bodyPr/>
          <a:lstStyle>
            <a:lvl1pPr marL="0" indent="0">
              <a:buNone/>
              <a:defRPr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Thank You style</a:t>
            </a:r>
          </a:p>
          <a:p>
            <a:pPr lvl="0"/>
            <a:r>
              <a:rPr lang="en-US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546064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15810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5200">
                <a:solidFill>
                  <a:srgbClr val="090806"/>
                </a:solidFill>
                <a:latin typeface="Segoe Light"/>
              </a:defRPr>
            </a:lvl1pPr>
          </a:lstStyle>
          <a:p>
            <a:br>
              <a:rPr lang="en-US" dirty="0"/>
            </a:b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407605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2CECDC57-A88B-4DEB-BD92-FC9D21A4F521}"/>
              </a:ext>
            </a:extLst>
          </p:cNvPr>
          <p:cNvSpPr txBox="1"/>
          <p:nvPr userDrawn="1"/>
        </p:nvSpPr>
        <p:spPr bwMode="black">
          <a:xfrm>
            <a:off x="4396015" y="6641051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26100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96847-2213-4A12-ADCD-88A63EB8C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E2267-A691-44EE-828C-99CF6D5BA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90806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>
                <a:solidFill>
                  <a:srgbClr val="090806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>
                <a:solidFill>
                  <a:srgbClr val="090806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>
                <a:solidFill>
                  <a:srgbClr val="090806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>
                <a:solidFill>
                  <a:srgbClr val="090806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2D40A-8EA0-405F-8020-ABC3B104E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19A59-A953-4798-90E1-BCDE6A6DF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07FEC-42D8-43F9-BC9D-3F3544B8E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38E00-0A03-4B5E-BCE7-673CDE97EFB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6181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950" y="1432874"/>
            <a:ext cx="11138884" cy="5060001"/>
          </a:xfrm>
          <a:noFill/>
        </p:spPr>
        <p:txBody>
          <a:bodyPr/>
          <a:lstStyle>
            <a:lvl2pPr marL="685800" indent="-228600">
              <a:buFont typeface="Arial" panose="020B0604020202020204" pitchFamily="34" charset="0"/>
              <a:buChar char="-"/>
              <a:defRPr/>
            </a:lvl2pPr>
            <a:lvl3pPr marL="1143000" indent="-228600">
              <a:buFont typeface="Arial" panose="020B0604020202020204" pitchFamily="34" charset="0"/>
              <a:buChar char="-"/>
              <a:defRPr/>
            </a:lvl3pPr>
            <a:lvl4pPr marL="1600200" indent="-228600">
              <a:buFont typeface="Arial" panose="020B0604020202020204" pitchFamily="34" charset="0"/>
              <a:buChar char="-"/>
              <a:defRPr/>
            </a:lvl4pPr>
            <a:lvl5pPr marL="2057400" indent="-228600"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©2018 Softelligence. All rights reserved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6D46C3-C698-4F83-9E4B-6FD6771A1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861032"/>
            <a:ext cx="11138884" cy="4924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611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noFill/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noFill/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©2018 Softelligence.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866160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950" y="1423449"/>
            <a:ext cx="5657850" cy="5091651"/>
          </a:xfrm>
        </p:spPr>
        <p:txBody>
          <a:bodyPr/>
          <a:lstStyle>
            <a:lvl2pPr marL="685800" indent="-228600">
              <a:buFont typeface="Arial" panose="020B0604020202020204" pitchFamily="34" charset="0"/>
              <a:buChar char="-"/>
              <a:defRPr/>
            </a:lvl2pPr>
            <a:lvl3pPr marL="1143000" indent="-228600">
              <a:buFont typeface="Arial" panose="020B0604020202020204" pitchFamily="34" charset="0"/>
              <a:buChar char="-"/>
              <a:defRPr/>
            </a:lvl3pPr>
            <a:lvl4pPr marL="1600200" indent="-228600">
              <a:buFont typeface="Arial" panose="020B0604020202020204" pitchFamily="34" charset="0"/>
              <a:buChar char="-"/>
              <a:defRPr/>
            </a:lvl4pPr>
            <a:lvl5pPr marL="2057400" indent="-228600"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23448"/>
            <a:ext cx="5328634" cy="5091652"/>
          </a:xfrm>
        </p:spPr>
        <p:txBody>
          <a:bodyPr/>
          <a:lstStyle>
            <a:lvl2pPr marL="685800" indent="-228600">
              <a:buFont typeface="Arial" panose="020B0604020202020204" pitchFamily="34" charset="0"/>
              <a:buChar char="-"/>
              <a:defRPr/>
            </a:lvl2pPr>
            <a:lvl3pPr marL="1143000" indent="-228600">
              <a:buFont typeface="Arial" panose="020B0604020202020204" pitchFamily="34" charset="0"/>
              <a:buChar char="-"/>
              <a:defRPr/>
            </a:lvl3pPr>
            <a:lvl4pPr marL="1600200" indent="-228600">
              <a:buFont typeface="Arial" panose="020B0604020202020204" pitchFamily="34" charset="0"/>
              <a:buChar char="-"/>
              <a:defRPr/>
            </a:lvl4pPr>
            <a:lvl5pPr marL="2057400" indent="-228600"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©2018 Softelligence. All rights reserved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89405A-E4D2-4278-84C9-F691ECA3F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861032"/>
            <a:ext cx="11138884" cy="4924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9384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4"/>
          <p:cNvSpPr>
            <a:spLocks noGrp="1"/>
          </p:cNvSpPr>
          <p:nvPr>
            <p:ph sz="quarter" idx="23"/>
          </p:nvPr>
        </p:nvSpPr>
        <p:spPr>
          <a:xfrm>
            <a:off x="361950" y="4236472"/>
            <a:ext cx="5600700" cy="2362897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  <a:lvl2pPr>
              <a:buClr>
                <a:schemeClr val="accent3"/>
              </a:buClr>
              <a:defRPr>
                <a:latin typeface="+mn-lt"/>
              </a:defRPr>
            </a:lvl2pPr>
            <a:lvl3pPr>
              <a:buClr>
                <a:schemeClr val="accent3"/>
              </a:buClr>
              <a:defRPr>
                <a:latin typeface="+mn-lt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+mn-lt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Content Placeholder 4"/>
          <p:cNvSpPr>
            <a:spLocks noGrp="1"/>
          </p:cNvSpPr>
          <p:nvPr>
            <p:ph sz="quarter" idx="24"/>
          </p:nvPr>
        </p:nvSpPr>
        <p:spPr>
          <a:xfrm>
            <a:off x="6038851" y="4236472"/>
            <a:ext cx="5461983" cy="2362897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  <a:lvl2pPr>
              <a:buClr>
                <a:schemeClr val="accent3"/>
              </a:buClr>
              <a:defRPr>
                <a:latin typeface="+mn-lt"/>
              </a:defRPr>
            </a:lvl2pPr>
            <a:lvl3pPr>
              <a:buClr>
                <a:schemeClr val="accent3"/>
              </a:buClr>
              <a:defRPr>
                <a:latin typeface="+mn-lt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+mn-lt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Content Placeholder 4"/>
          <p:cNvSpPr>
            <a:spLocks noGrp="1"/>
          </p:cNvSpPr>
          <p:nvPr>
            <p:ph sz="quarter" idx="12"/>
          </p:nvPr>
        </p:nvSpPr>
        <p:spPr>
          <a:xfrm>
            <a:off x="361950" y="1451728"/>
            <a:ext cx="5600700" cy="2686542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  <a:lvl2pPr>
              <a:buClr>
                <a:schemeClr val="accent3"/>
              </a:buClr>
              <a:defRPr>
                <a:latin typeface="+mn-lt"/>
              </a:defRPr>
            </a:lvl2pPr>
            <a:lvl3pPr>
              <a:buClr>
                <a:schemeClr val="accent3"/>
              </a:buClr>
              <a:defRPr>
                <a:latin typeface="+mn-lt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+mn-lt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Content Placeholder 4"/>
          <p:cNvSpPr>
            <a:spLocks noGrp="1"/>
          </p:cNvSpPr>
          <p:nvPr>
            <p:ph sz="quarter" idx="25"/>
          </p:nvPr>
        </p:nvSpPr>
        <p:spPr>
          <a:xfrm>
            <a:off x="6038850" y="1451728"/>
            <a:ext cx="5461984" cy="2686542"/>
          </a:xfrm>
          <a:prstGeom prst="rect">
            <a:avLst/>
          </a:prstGeom>
        </p:spPr>
        <p:txBody>
          <a:bodyPr/>
          <a:lstStyle>
            <a:lvl2pPr>
              <a:buClr>
                <a:schemeClr val="accent3"/>
              </a:buClr>
              <a:defRPr>
                <a:latin typeface="+mn-lt"/>
              </a:defRPr>
            </a:lvl2pPr>
            <a:lvl3pPr>
              <a:buClr>
                <a:schemeClr val="accent3"/>
              </a:buClr>
              <a:defRPr>
                <a:latin typeface="+mn-lt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+mn-lt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26"/>
          </p:nvPr>
        </p:nvSpPr>
        <p:spPr>
          <a:xfrm>
            <a:off x="9055443" y="6262818"/>
            <a:ext cx="2743200" cy="365125"/>
          </a:xfrm>
        </p:spPr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©2018 Softelligence. All rights reserved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2DEAD082-9297-4983-9E9E-2A1BC637E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861032"/>
            <a:ext cx="11138884" cy="4924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294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©2018 Softelligence. All rights reserved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DE30DB9-9F22-47A3-8C12-04F4BE232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861032"/>
            <a:ext cx="11138884" cy="4924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3330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©2018 Softelligence.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23107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©2018 Softelligence.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4063308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lank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277D83E-A226-4AA1-BA93-0FC09EE00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5443" y="626281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B6DC17-722A-4C1E-BBDA-21356F7977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E7681C2-03B9-41DF-B6DE-191AC4E50F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©2018 Softelligence. All rights reserved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D1881-4E1E-44FD-925E-998CE5709C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" y="139384"/>
            <a:ext cx="2428240" cy="746576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A37D5D2D-CF00-4455-B81D-63C30AB64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861032"/>
            <a:ext cx="11138884" cy="4924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C6E5893-7295-4960-A66A-CB1EB003872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1949" y="1479069"/>
            <a:ext cx="11436693" cy="50233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9558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9629"/>
            <a:ext cx="10058400" cy="144170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950" y="861032"/>
            <a:ext cx="11138884" cy="4924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1950" y="1451333"/>
            <a:ext cx="11138884" cy="5170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55443" y="6262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B0F0"/>
                </a:solidFill>
              </a:defRPr>
            </a:lvl1pPr>
          </a:lstStyle>
          <a:p>
            <a:fld id="{04B6DC17-722A-4C1E-BBDA-21356F7977E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50" y="303629"/>
            <a:ext cx="2222500" cy="435030"/>
          </a:xfrm>
          <a:prstGeom prst="rect">
            <a:avLst/>
          </a:prstGeom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©2018 Softelligence.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724598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52" r:id="rId4"/>
    <p:sldLayoutId id="2147483662" r:id="rId5"/>
    <p:sldLayoutId id="2147483654" r:id="rId6"/>
    <p:sldLayoutId id="2147483655" r:id="rId7"/>
    <p:sldLayoutId id="2147483663" r:id="rId8"/>
    <p:sldLayoutId id="2147483668" r:id="rId9"/>
    <p:sldLayoutId id="2147483656" r:id="rId10"/>
    <p:sldLayoutId id="2147483664" r:id="rId11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00B0F0"/>
        </a:buClr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1"/>
            <a:ext cx="12192000" cy="6543674"/>
          </a:xfrm>
          <a:prstGeom prst="rect">
            <a:avLst/>
          </a:prstGeom>
          <a:solidFill>
            <a:srgbClr val="E4E5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bk object 17"/>
          <p:cNvSpPr/>
          <p:nvPr userDrawn="1"/>
        </p:nvSpPr>
        <p:spPr>
          <a:xfrm>
            <a:off x="0" y="6497955"/>
            <a:ext cx="12192000" cy="360045"/>
          </a:xfrm>
          <a:custGeom>
            <a:avLst/>
            <a:gdLst/>
            <a:ahLst/>
            <a:cxnLst/>
            <a:rect l="l" t="t" r="r" b="b"/>
            <a:pathLst>
              <a:path w="12434570" h="360045">
                <a:moveTo>
                  <a:pt x="0" y="359994"/>
                </a:moveTo>
                <a:lnTo>
                  <a:pt x="12434404" y="359994"/>
                </a:lnTo>
                <a:lnTo>
                  <a:pt x="12434404" y="0"/>
                </a:lnTo>
                <a:lnTo>
                  <a:pt x="0" y="0"/>
                </a:lnTo>
                <a:lnTo>
                  <a:pt x="0" y="359994"/>
                </a:lnTo>
                <a:close/>
              </a:path>
            </a:pathLst>
          </a:custGeom>
          <a:solidFill>
            <a:srgbClr val="007F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8"/>
          <p:cNvSpPr txBox="1"/>
          <p:nvPr userDrawn="1"/>
        </p:nvSpPr>
        <p:spPr>
          <a:xfrm>
            <a:off x="7278010" y="6591175"/>
            <a:ext cx="425867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kern="0" spc="-20" baseline="0">
                <a:solidFill>
                  <a:schemeClr val="bg1"/>
                </a:solidFill>
                <a:latin typeface="Segoe UI Semibold" charset="0"/>
              </a:rPr>
              <a:t>Microsoft Azure    </a:t>
            </a:r>
            <a:r>
              <a:rPr lang="en-US" sz="1100" b="0" i="0" kern="0" spc="-20" baseline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|    </a:t>
            </a:r>
            <a:r>
              <a:rPr lang="en-US" sz="1100" b="0" i="0" kern="0" spc="-20" baseline="0">
                <a:solidFill>
                  <a:schemeClr val="bg1"/>
                </a:solidFill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rPr>
              <a:t>Developer Engagement</a:t>
            </a:r>
          </a:p>
        </p:txBody>
      </p:sp>
    </p:spTree>
    <p:extLst>
      <p:ext uri="{BB962C8B-B14F-4D97-AF65-F5344CB8AC3E}">
        <p14:creationId xmlns:p14="http://schemas.microsoft.com/office/powerpoint/2010/main" val="510583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7" Type="http://schemas.openxmlformats.org/officeDocument/2006/relationships/image" Target="../media/image49.jp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g"/><Relationship Id="rId5" Type="http://schemas.openxmlformats.org/officeDocument/2006/relationships/image" Target="../media/image47.png"/><Relationship Id="rId4" Type="http://schemas.openxmlformats.org/officeDocument/2006/relationships/image" Target="../media/image4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20.png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6700F7-2385-4134-AEED-8338985E9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634" y="929626"/>
            <a:ext cx="8508732" cy="440725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CE5E596-AF73-49D1-B293-30E7DF7D0592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5127625"/>
            <a:ext cx="11315700" cy="1058863"/>
          </a:xfrm>
        </p:spPr>
        <p:txBody>
          <a:bodyPr>
            <a:normAutofit/>
          </a:bodyPr>
          <a:lstStyle/>
          <a:p>
            <a:pPr algn="ctr"/>
            <a:r>
              <a:rPr lang="en-US" cap="all"/>
              <a:t>Global ai bootcamp: </a:t>
            </a:r>
            <a:r>
              <a:rPr lang="en-US" cap="all">
                <a:solidFill>
                  <a:srgbClr val="00B0F0"/>
                </a:solidFill>
              </a:rPr>
              <a:t>AI &amp; Machine Learning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6FEC66D-9DB5-4DA6-86D5-48F836AE4F03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815013"/>
            <a:ext cx="12192000" cy="7223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/>
              <a:t>Bucharest </a:t>
            </a:r>
            <a:r>
              <a:rPr lang="en-US" sz="2400"/>
              <a:t>December 15, 2018 </a:t>
            </a:r>
            <a:r>
              <a:rPr lang="en-US" sz="2400">
                <a:solidFill>
                  <a:srgbClr val="00B0F0"/>
                </a:solidFill>
              </a:rPr>
              <a:t>#BucharestAIBootcamp  </a:t>
            </a:r>
            <a:r>
              <a:rPr lang="en-US" sz="2400"/>
              <a:t>#GlobalAIBootcamp </a:t>
            </a:r>
            <a:r>
              <a:rPr lang="en-US" sz="2400">
                <a:solidFill>
                  <a:srgbClr val="00B0F0"/>
                </a:solidFill>
              </a:rPr>
              <a:t> </a:t>
            </a:r>
            <a:endParaRPr lang="en-US" sz="2400">
              <a:solidFill>
                <a:prstClr val="black"/>
              </a:solidFill>
            </a:endParaRPr>
          </a:p>
          <a:p>
            <a:pPr marL="0" indent="0" algn="ctr">
              <a:buNone/>
            </a:pPr>
            <a:endParaRPr lang="en-US" sz="240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094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C41D39-9EB1-4812-89F8-47581015CB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1950" y="2255521"/>
            <a:ext cx="5657850" cy="4137659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From getting results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rgbClr val="0070C0"/>
                </a:solidFill>
              </a:rPr>
              <a:t>Input</a:t>
            </a:r>
            <a:r>
              <a:rPr lang="en-US" dirty="0"/>
              <a:t> + </a:t>
            </a:r>
            <a:r>
              <a:rPr lang="en-US" dirty="0">
                <a:solidFill>
                  <a:srgbClr val="0070C0"/>
                </a:solidFill>
              </a:rPr>
              <a:t>Algorithm</a:t>
            </a:r>
          </a:p>
          <a:p>
            <a:pPr marL="0" indent="0" algn="ctr">
              <a:buNone/>
            </a:pPr>
            <a:r>
              <a:rPr lang="en-US" dirty="0"/>
              <a:t>= </a:t>
            </a:r>
            <a:r>
              <a:rPr lang="en-US" dirty="0">
                <a:solidFill>
                  <a:srgbClr val="FF0000"/>
                </a:solidFill>
              </a:rPr>
              <a:t>Output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7D377CC-542C-42FB-BE82-7F1266A571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55520"/>
            <a:ext cx="5328634" cy="4137660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To understanding the world and making connections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rgbClr val="0070C0"/>
                </a:solidFill>
              </a:rPr>
              <a:t>Input</a:t>
            </a:r>
            <a:r>
              <a:rPr lang="en-US" dirty="0"/>
              <a:t> + </a:t>
            </a:r>
            <a:r>
              <a:rPr lang="en-US" dirty="0">
                <a:solidFill>
                  <a:srgbClr val="0070C0"/>
                </a:solidFill>
              </a:rPr>
              <a:t>Output</a:t>
            </a:r>
          </a:p>
          <a:p>
            <a:pPr marL="0" indent="0" algn="ctr">
              <a:buNone/>
            </a:pPr>
            <a:r>
              <a:rPr lang="en-US" dirty="0"/>
              <a:t>= </a:t>
            </a:r>
            <a:r>
              <a:rPr lang="en-US" dirty="0">
                <a:solidFill>
                  <a:srgbClr val="FF0000"/>
                </a:solidFill>
              </a:rPr>
              <a:t>Algorithm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C48499-71CA-4716-B2D1-A483E9B4E2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©2018 Softelligence. All rights reserved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BA6DDA-66D0-4DC5-8BCD-F1875ECD2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470632"/>
            <a:ext cx="11138884" cy="492494"/>
          </a:xfrm>
        </p:spPr>
        <p:txBody>
          <a:bodyPr/>
          <a:lstStyle/>
          <a:p>
            <a:pPr algn="ctr"/>
            <a:r>
              <a:rPr lang="en-US" dirty="0"/>
              <a:t>A Paradigm Change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D52EEE-181A-46FC-A947-8AA5D49CE62B}"/>
              </a:ext>
            </a:extLst>
          </p:cNvPr>
          <p:cNvSpPr/>
          <p:nvPr/>
        </p:nvSpPr>
        <p:spPr>
          <a:xfrm>
            <a:off x="296315" y="6260715"/>
            <a:ext cx="4852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#BucharestAIBootcamp </a:t>
            </a:r>
            <a:r>
              <a:rPr lang="en-US"/>
              <a:t>#GlobalAIBootcamp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816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E72FF-A28A-4DEA-84B4-FCB2CA5776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©2018 Softelligence. All rights reserved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1E7C1B-3DE2-4A4D-B09D-A76BA60E4D5C}"/>
              </a:ext>
            </a:extLst>
          </p:cNvPr>
          <p:cNvSpPr txBox="1"/>
          <p:nvPr/>
        </p:nvSpPr>
        <p:spPr>
          <a:xfrm>
            <a:off x="7234750" y="6068241"/>
            <a:ext cx="4247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Source: Clement Brunet, The Co-operators (presented at Insurance Nexus Analytics Summit  2018, Toronto, Canada)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CAE6828-F942-4BD1-A877-74CA4CBA47F4}"/>
              </a:ext>
            </a:extLst>
          </p:cNvPr>
          <p:cNvGrpSpPr/>
          <p:nvPr/>
        </p:nvGrpSpPr>
        <p:grpSpPr>
          <a:xfrm>
            <a:off x="535766" y="2295407"/>
            <a:ext cx="11120467" cy="2901921"/>
            <a:chOff x="361949" y="2452922"/>
            <a:chExt cx="11120467" cy="290192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88FF1AE-53AD-4955-B638-C1BE7CACB859}"/>
                </a:ext>
              </a:extLst>
            </p:cNvPr>
            <p:cNvSpPr txBox="1"/>
            <p:nvPr/>
          </p:nvSpPr>
          <p:spPr>
            <a:xfrm>
              <a:off x="6479664" y="4616179"/>
              <a:ext cx="116253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Natural Language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Processing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3E3C892-D779-4719-A3D4-86F4A9788458}"/>
                </a:ext>
              </a:extLst>
            </p:cNvPr>
            <p:cNvGrpSpPr/>
            <p:nvPr/>
          </p:nvGrpSpPr>
          <p:grpSpPr>
            <a:xfrm>
              <a:off x="361949" y="2452922"/>
              <a:ext cx="11120467" cy="2683872"/>
              <a:chOff x="445159" y="1834827"/>
              <a:chExt cx="11120467" cy="2683872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FDDBF319-2463-4166-8528-2B8D906D26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78662" y="2825821"/>
                <a:ext cx="1559287" cy="1039119"/>
              </a:xfrm>
              <a:prstGeom prst="rect">
                <a:avLst/>
              </a:prstGeom>
            </p:spPr>
          </p:pic>
          <p:sp>
            <p:nvSpPr>
              <p:cNvPr id="7" name="Arrow: Left-Right 6">
                <a:extLst>
                  <a:ext uri="{FF2B5EF4-FFF2-40B4-BE49-F238E27FC236}">
                    <a16:creationId xmlns:a16="http://schemas.microsoft.com/office/drawing/2014/main" id="{EB359C22-4185-44E1-8BDE-C56099D91D10}"/>
                  </a:ext>
                </a:extLst>
              </p:cNvPr>
              <p:cNvSpPr/>
              <p:nvPr/>
            </p:nvSpPr>
            <p:spPr>
              <a:xfrm>
                <a:off x="2735466" y="1834827"/>
                <a:ext cx="6519843" cy="931178"/>
              </a:xfrm>
              <a:prstGeom prst="left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D3BC7D-6FCA-4CA8-8EED-583B3643EE20}"/>
                  </a:ext>
                </a:extLst>
              </p:cNvPr>
              <p:cNvSpPr txBox="1"/>
              <p:nvPr/>
            </p:nvSpPr>
            <p:spPr>
              <a:xfrm>
                <a:off x="9255309" y="2070046"/>
                <a:ext cx="23103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Simulate humans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75C4A3-769B-48A4-B2A9-30CBDCAF813F}"/>
                  </a:ext>
                </a:extLst>
              </p:cNvPr>
              <p:cNvSpPr txBox="1"/>
              <p:nvPr/>
            </p:nvSpPr>
            <p:spPr>
              <a:xfrm>
                <a:off x="445159" y="2070046"/>
                <a:ext cx="22721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Surpass humans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9CBB5C-9571-447C-A33B-E56AFE396AB1}"/>
                  </a:ext>
                </a:extLst>
              </p:cNvPr>
              <p:cNvSpPr txBox="1"/>
              <p:nvPr/>
            </p:nvSpPr>
            <p:spPr>
              <a:xfrm>
                <a:off x="2735467" y="3235026"/>
                <a:ext cx="10905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Predictive modeling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A3D080-10A4-4AFF-B283-6357BF15AEAC}"/>
                  </a:ext>
                </a:extLst>
              </p:cNvPr>
              <p:cNvSpPr txBox="1"/>
              <p:nvPr/>
            </p:nvSpPr>
            <p:spPr>
              <a:xfrm>
                <a:off x="3476973" y="3995479"/>
                <a:ext cx="13040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Classification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AC3967D-7DF9-462E-BEAF-4B96778675C4}"/>
                  </a:ext>
                </a:extLst>
              </p:cNvPr>
              <p:cNvSpPr txBox="1"/>
              <p:nvPr/>
            </p:nvSpPr>
            <p:spPr>
              <a:xfrm>
                <a:off x="4294860" y="3235026"/>
                <a:ext cx="10035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Anomaly detection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8050048-5D2A-4B91-ACD5-7DC8BCB60032}"/>
                  </a:ext>
                </a:extLst>
              </p:cNvPr>
              <p:cNvSpPr txBox="1"/>
              <p:nvPr/>
            </p:nvSpPr>
            <p:spPr>
              <a:xfrm>
                <a:off x="5984198" y="3235026"/>
                <a:ext cx="7102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Text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mining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39EB6-16C2-44E8-876E-0C53EE728AD1}"/>
                  </a:ext>
                </a:extLst>
              </p:cNvPr>
              <p:cNvSpPr txBox="1"/>
              <p:nvPr/>
            </p:nvSpPr>
            <p:spPr>
              <a:xfrm>
                <a:off x="7286524" y="3235026"/>
                <a:ext cx="12578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Facial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recognition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71961AF-E506-49EE-8018-6F8DE8BF2091}"/>
                  </a:ext>
                </a:extLst>
              </p:cNvPr>
              <p:cNvSpPr txBox="1"/>
              <p:nvPr/>
            </p:nvSpPr>
            <p:spPr>
              <a:xfrm>
                <a:off x="8092771" y="3995479"/>
                <a:ext cx="11625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Sentiment recognition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CDC538D-131B-441A-ABC5-765F9538DD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3638" y="2608412"/>
                <a:ext cx="0" cy="566149"/>
              </a:xfrm>
              <a:prstGeom prst="line">
                <a:avLst/>
              </a:prstGeom>
              <a:ln w="19050">
                <a:solidFill>
                  <a:srgbClr val="00B0F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92BC1B6-973F-48B9-B87F-91A21BE83B84}"/>
                  </a:ext>
                </a:extLst>
              </p:cNvPr>
              <p:cNvSpPr txBox="1"/>
              <p:nvPr/>
            </p:nvSpPr>
            <p:spPr>
              <a:xfrm>
                <a:off x="4715133" y="3995479"/>
                <a:ext cx="16756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Image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recognition</a:t>
                </a:r>
              </a:p>
            </p:txBody>
          </p: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FEAC18A5-2268-46CF-A3BB-77DB72BA38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44143" y="2608412"/>
                <a:ext cx="0" cy="1275001"/>
              </a:xfrm>
              <a:prstGeom prst="line">
                <a:avLst/>
              </a:prstGeom>
              <a:ln w="19050">
                <a:solidFill>
                  <a:srgbClr val="00B0F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169232B-77DE-483C-A323-8C0325D5E3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45840" y="2608412"/>
                <a:ext cx="0" cy="566149"/>
              </a:xfrm>
              <a:prstGeom prst="line">
                <a:avLst/>
              </a:prstGeom>
              <a:ln w="19050">
                <a:solidFill>
                  <a:srgbClr val="00B0F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FAE4E9AE-F7F2-4B83-8099-27107DDDEE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8042" y="2608412"/>
                <a:ext cx="0" cy="566149"/>
              </a:xfrm>
              <a:prstGeom prst="line">
                <a:avLst/>
              </a:prstGeom>
              <a:ln w="19050">
                <a:solidFill>
                  <a:srgbClr val="00B0F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A907499-7BF4-424D-BBFD-00C6F166F5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10244" y="2608412"/>
                <a:ext cx="0" cy="566149"/>
              </a:xfrm>
              <a:prstGeom prst="line">
                <a:avLst/>
              </a:prstGeom>
              <a:ln w="19050">
                <a:solidFill>
                  <a:srgbClr val="00B0F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E0D972E-6534-4518-8A33-C681935AD8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1941" y="2608412"/>
                <a:ext cx="0" cy="1238056"/>
              </a:xfrm>
              <a:prstGeom prst="line">
                <a:avLst/>
              </a:prstGeom>
              <a:ln w="19050">
                <a:solidFill>
                  <a:srgbClr val="00B0F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958FB12-FDF2-4670-9832-E6840D37C8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9739" y="2608412"/>
                <a:ext cx="0" cy="1256528"/>
              </a:xfrm>
              <a:prstGeom prst="line">
                <a:avLst/>
              </a:prstGeom>
              <a:ln w="19050">
                <a:solidFill>
                  <a:srgbClr val="00B0F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A34C0E1-9B67-4B9A-AAB9-D34883391B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76344" y="2608412"/>
                <a:ext cx="0" cy="1284237"/>
              </a:xfrm>
              <a:prstGeom prst="line">
                <a:avLst/>
              </a:prstGeom>
              <a:ln w="19050">
                <a:solidFill>
                  <a:srgbClr val="00B0F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8764FCC5-96FD-45D0-9F20-A27383BD5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1807" y="2845215"/>
                <a:ext cx="1789514" cy="1047434"/>
              </a:xfrm>
              <a:prstGeom prst="rect">
                <a:avLst/>
              </a:prstGeom>
            </p:spPr>
          </p:pic>
        </p:grpSp>
      </p:grpSp>
      <p:sp>
        <p:nvSpPr>
          <p:cNvPr id="32" name="Title 11">
            <a:extLst>
              <a:ext uri="{FF2B5EF4-FFF2-40B4-BE49-F238E27FC236}">
                <a16:creationId xmlns:a16="http://schemas.microsoft.com/office/drawing/2014/main" id="{3B0B2584-E4D3-48FB-918C-4E919BC2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1099709"/>
            <a:ext cx="10671807" cy="988088"/>
          </a:xfrm>
        </p:spPr>
        <p:txBody>
          <a:bodyPr/>
          <a:lstStyle/>
          <a:p>
            <a:r>
              <a:rPr lang="en-US"/>
              <a:t>What Is Artificial Intelligence </a:t>
            </a:r>
            <a:r>
              <a:rPr lang="en-US" dirty="0"/>
              <a:t>trying to achieve </a:t>
            </a:r>
            <a:r>
              <a:rPr lang="en-US"/>
              <a:t>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E347D7D-C8D5-4A65-9863-824084BF2FB4}"/>
              </a:ext>
            </a:extLst>
          </p:cNvPr>
          <p:cNvSpPr/>
          <p:nvPr/>
        </p:nvSpPr>
        <p:spPr>
          <a:xfrm>
            <a:off x="296315" y="6260715"/>
            <a:ext cx="4852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#BucharestAIBootcamp </a:t>
            </a:r>
            <a:r>
              <a:rPr lang="en-US"/>
              <a:t>#GlobalAIBootcamp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749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0954F69-4449-4AD3-A6C6-485269C733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543484"/>
            <a:ext cx="12192000" cy="326393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1994D54-F223-4987-B667-7BBD91614F11}"/>
              </a:ext>
            </a:extLst>
          </p:cNvPr>
          <p:cNvSpPr/>
          <p:nvPr/>
        </p:nvSpPr>
        <p:spPr>
          <a:xfrm>
            <a:off x="548247" y="2787943"/>
            <a:ext cx="458517" cy="3424392"/>
          </a:xfrm>
          <a:prstGeom prst="rect">
            <a:avLst/>
          </a:prstGeom>
          <a:solidFill>
            <a:srgbClr val="F14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13C4DD-0FD4-4B7E-AB8E-1D9B83B10E86}"/>
              </a:ext>
            </a:extLst>
          </p:cNvPr>
          <p:cNvSpPr/>
          <p:nvPr/>
        </p:nvSpPr>
        <p:spPr>
          <a:xfrm>
            <a:off x="1173737" y="2948400"/>
            <a:ext cx="458517" cy="3263935"/>
          </a:xfrm>
          <a:prstGeom prst="rect">
            <a:avLst/>
          </a:prstGeom>
          <a:solidFill>
            <a:srgbClr val="F14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C87D98-4459-4631-89ED-A9814F517F6E}"/>
              </a:ext>
            </a:extLst>
          </p:cNvPr>
          <p:cNvSpPr/>
          <p:nvPr/>
        </p:nvSpPr>
        <p:spPr>
          <a:xfrm>
            <a:off x="1799227" y="3054569"/>
            <a:ext cx="458517" cy="3157766"/>
          </a:xfrm>
          <a:prstGeom prst="rect">
            <a:avLst/>
          </a:prstGeom>
          <a:solidFill>
            <a:srgbClr val="F14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264F29-F2E0-4CEA-BEAE-FCA2B0E45793}"/>
              </a:ext>
            </a:extLst>
          </p:cNvPr>
          <p:cNvSpPr/>
          <p:nvPr/>
        </p:nvSpPr>
        <p:spPr>
          <a:xfrm>
            <a:off x="2424717" y="3547948"/>
            <a:ext cx="458517" cy="2664387"/>
          </a:xfrm>
          <a:prstGeom prst="rect">
            <a:avLst/>
          </a:prstGeom>
          <a:solidFill>
            <a:srgbClr val="F14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29FB25-7BB0-4E4C-84C3-43A85A012FEE}"/>
              </a:ext>
            </a:extLst>
          </p:cNvPr>
          <p:cNvSpPr/>
          <p:nvPr/>
        </p:nvSpPr>
        <p:spPr>
          <a:xfrm>
            <a:off x="3050207" y="3879322"/>
            <a:ext cx="458517" cy="2333013"/>
          </a:xfrm>
          <a:prstGeom prst="rect">
            <a:avLst/>
          </a:prstGeom>
          <a:solidFill>
            <a:srgbClr val="F14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496051-E958-4D50-B3E3-D99BD470FED2}"/>
              </a:ext>
            </a:extLst>
          </p:cNvPr>
          <p:cNvSpPr/>
          <p:nvPr/>
        </p:nvSpPr>
        <p:spPr>
          <a:xfrm>
            <a:off x="3675697" y="4085511"/>
            <a:ext cx="458517" cy="2126824"/>
          </a:xfrm>
          <a:prstGeom prst="rect">
            <a:avLst/>
          </a:prstGeom>
          <a:solidFill>
            <a:srgbClr val="F14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15FE2A5-279F-4BA3-AEC1-EB674EA8021B}"/>
              </a:ext>
            </a:extLst>
          </p:cNvPr>
          <p:cNvSpPr/>
          <p:nvPr/>
        </p:nvSpPr>
        <p:spPr>
          <a:xfrm>
            <a:off x="4301187" y="4596072"/>
            <a:ext cx="458517" cy="1616263"/>
          </a:xfrm>
          <a:prstGeom prst="rect">
            <a:avLst/>
          </a:prstGeom>
          <a:solidFill>
            <a:srgbClr val="F14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DD19FF-9573-4A77-9018-656416E9327C}"/>
              </a:ext>
            </a:extLst>
          </p:cNvPr>
          <p:cNvSpPr/>
          <p:nvPr/>
        </p:nvSpPr>
        <p:spPr>
          <a:xfrm>
            <a:off x="4926677" y="4753168"/>
            <a:ext cx="458517" cy="1459167"/>
          </a:xfrm>
          <a:prstGeom prst="rect">
            <a:avLst/>
          </a:prstGeom>
          <a:solidFill>
            <a:srgbClr val="F14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E3FD6E-1C8C-475C-BAEA-FE6F25F91CC9}"/>
              </a:ext>
            </a:extLst>
          </p:cNvPr>
          <p:cNvSpPr/>
          <p:nvPr/>
        </p:nvSpPr>
        <p:spPr>
          <a:xfrm>
            <a:off x="5552167" y="4988811"/>
            <a:ext cx="458517" cy="1223524"/>
          </a:xfrm>
          <a:prstGeom prst="rect">
            <a:avLst/>
          </a:prstGeom>
          <a:solidFill>
            <a:srgbClr val="F14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E5A0DA-CDC5-4E6E-9D7E-55D941E3DA9E}"/>
              </a:ext>
            </a:extLst>
          </p:cNvPr>
          <p:cNvSpPr/>
          <p:nvPr/>
        </p:nvSpPr>
        <p:spPr>
          <a:xfrm>
            <a:off x="6177658" y="5234274"/>
            <a:ext cx="458517" cy="978061"/>
          </a:xfrm>
          <a:prstGeom prst="rect">
            <a:avLst/>
          </a:prstGeom>
          <a:solidFill>
            <a:srgbClr val="F146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DCEC7-BE99-4DE4-83CF-698BD5F376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68991" y="1078754"/>
            <a:ext cx="3888820" cy="5001501"/>
          </a:xfrm>
        </p:spPr>
        <p:txBody>
          <a:bodyPr anchor="ctr"/>
          <a:lstStyle/>
          <a:p>
            <a:pPr marL="0" indent="0">
              <a:buNone/>
            </a:pPr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Driving cultural change </a:t>
            </a: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the greatest difficulty in a CEO’s role.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727A8-E6AB-4F14-85DC-0A0842EE21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©2018 Softelligence. All rights reserved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98D653-E6C7-46F5-A4C6-C8F83DF2BD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31" y="129471"/>
            <a:ext cx="2473632" cy="7605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BADB83-9238-4E4D-B833-1164FB0F9BE6}"/>
              </a:ext>
            </a:extLst>
          </p:cNvPr>
          <p:cNvSpPr txBox="1"/>
          <p:nvPr/>
        </p:nvSpPr>
        <p:spPr>
          <a:xfrm flipH="1">
            <a:off x="463546" y="6266244"/>
            <a:ext cx="26416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Source: Egon Zehnder 2018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1BEF6B-213F-41AF-A1D1-CEFC49E8C70A}"/>
              </a:ext>
            </a:extLst>
          </p:cNvPr>
          <p:cNvSpPr txBox="1"/>
          <p:nvPr/>
        </p:nvSpPr>
        <p:spPr>
          <a:xfrm>
            <a:off x="361950" y="1078162"/>
            <a:ext cx="8039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/>
                <a:ea typeface="+mn-ea"/>
                <a:cs typeface="+mn-cs"/>
              </a:rPr>
              <a:t>Managing difficulties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/>
                <a:ea typeface="+mn-ea"/>
                <a:cs typeface="+mn-cs"/>
              </a:rPr>
              <a:t>Areas where CEOs believe their role is more difficult that they were expecting.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CB05612-EDF7-44CF-936C-1FA5B93C33D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63547" y="1952984"/>
          <a:ext cx="6229120" cy="4213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912">
                  <a:extLst>
                    <a:ext uri="{9D8B030D-6E8A-4147-A177-3AD203B41FA5}">
                      <a16:colId xmlns:a16="http://schemas.microsoft.com/office/drawing/2014/main" val="3318287214"/>
                    </a:ext>
                  </a:extLst>
                </a:gridCol>
                <a:gridCol w="622912">
                  <a:extLst>
                    <a:ext uri="{9D8B030D-6E8A-4147-A177-3AD203B41FA5}">
                      <a16:colId xmlns:a16="http://schemas.microsoft.com/office/drawing/2014/main" val="935103602"/>
                    </a:ext>
                  </a:extLst>
                </a:gridCol>
                <a:gridCol w="622912">
                  <a:extLst>
                    <a:ext uri="{9D8B030D-6E8A-4147-A177-3AD203B41FA5}">
                      <a16:colId xmlns:a16="http://schemas.microsoft.com/office/drawing/2014/main" val="1832934217"/>
                    </a:ext>
                  </a:extLst>
                </a:gridCol>
                <a:gridCol w="622912">
                  <a:extLst>
                    <a:ext uri="{9D8B030D-6E8A-4147-A177-3AD203B41FA5}">
                      <a16:colId xmlns:a16="http://schemas.microsoft.com/office/drawing/2014/main" val="1703365976"/>
                    </a:ext>
                  </a:extLst>
                </a:gridCol>
                <a:gridCol w="622912">
                  <a:extLst>
                    <a:ext uri="{9D8B030D-6E8A-4147-A177-3AD203B41FA5}">
                      <a16:colId xmlns:a16="http://schemas.microsoft.com/office/drawing/2014/main" val="1812922620"/>
                    </a:ext>
                  </a:extLst>
                </a:gridCol>
                <a:gridCol w="622912">
                  <a:extLst>
                    <a:ext uri="{9D8B030D-6E8A-4147-A177-3AD203B41FA5}">
                      <a16:colId xmlns:a16="http://schemas.microsoft.com/office/drawing/2014/main" val="2981887733"/>
                    </a:ext>
                  </a:extLst>
                </a:gridCol>
                <a:gridCol w="622912">
                  <a:extLst>
                    <a:ext uri="{9D8B030D-6E8A-4147-A177-3AD203B41FA5}">
                      <a16:colId xmlns:a16="http://schemas.microsoft.com/office/drawing/2014/main" val="2200912727"/>
                    </a:ext>
                  </a:extLst>
                </a:gridCol>
                <a:gridCol w="622912">
                  <a:extLst>
                    <a:ext uri="{9D8B030D-6E8A-4147-A177-3AD203B41FA5}">
                      <a16:colId xmlns:a16="http://schemas.microsoft.com/office/drawing/2014/main" val="3088212650"/>
                    </a:ext>
                  </a:extLst>
                </a:gridCol>
                <a:gridCol w="622912">
                  <a:extLst>
                    <a:ext uri="{9D8B030D-6E8A-4147-A177-3AD203B41FA5}">
                      <a16:colId xmlns:a16="http://schemas.microsoft.com/office/drawing/2014/main" val="3908386408"/>
                    </a:ext>
                  </a:extLst>
                </a:gridCol>
                <a:gridCol w="622912">
                  <a:extLst>
                    <a:ext uri="{9D8B030D-6E8A-4147-A177-3AD203B41FA5}">
                      <a16:colId xmlns:a16="http://schemas.microsoft.com/office/drawing/2014/main" val="2570455182"/>
                    </a:ext>
                  </a:extLst>
                </a:gridCol>
              </a:tblGrid>
              <a:tr h="555346">
                <a:tc>
                  <a:txBody>
                    <a:bodyPr/>
                    <a:lstStyle/>
                    <a:p>
                      <a:pPr lvl="0" algn="l"/>
                      <a:r>
                        <a:rPr lang="en-US" sz="140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50%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F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sz="140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48%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F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sz="140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47%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sz="140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sz="140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35%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sz="140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31%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sz="140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25%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sz="140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23%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sz="140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sz="140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18%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438812"/>
                  </a:ext>
                </a:extLst>
              </a:tr>
              <a:tr h="3657825">
                <a:tc>
                  <a:txBody>
                    <a:bodyPr/>
                    <a:lstStyle/>
                    <a:p>
                      <a:pPr lvl="0" algn="l"/>
                      <a:r>
                        <a:rPr lang="en-US" sz="140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Narrow" panose="020B0606020202030204" pitchFamily="34" charset="0"/>
                        </a:rPr>
                        <a:t>Driving cultural change</a:t>
                      </a:r>
                    </a:p>
                  </a:txBody>
                  <a:tcPr vert="vert270" anchor="ctr">
                    <a:lnL w="38100" cap="flat" cmpd="sng" algn="ctr">
                      <a:solidFill>
                        <a:srgbClr val="00B0F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8100" cap="flat" cmpd="sng" algn="ctr">
                      <a:solidFill>
                        <a:srgbClr val="00B0F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sz="140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Narrow" panose="020B0606020202030204" pitchFamily="34" charset="0"/>
                        </a:rPr>
                        <a:t>Finding time for myself for reflection</a:t>
                      </a:r>
                    </a:p>
                  </a:txBody>
                  <a:tcPr vert="vert270" anchor="ctr">
                    <a:lnL w="38100" cap="flat" cmpd="sng" algn="ctr">
                      <a:solidFill>
                        <a:srgbClr val="00B0F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sz="140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Narrow" panose="020B0606020202030204" pitchFamily="34" charset="0"/>
                        </a:rPr>
                        <a:t>Developing my senior leadership team</a:t>
                      </a:r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sz="140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Narrow" panose="020B0606020202030204" pitchFamily="34" charset="0"/>
                        </a:rPr>
                        <a:t>Balancing short-term financials with longer-term company transformation</a:t>
                      </a:r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sz="140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Narrow" panose="020B0606020202030204" pitchFamily="34" charset="0"/>
                        </a:rPr>
                        <a:t>Managing the impact on my family/personal life</a:t>
                      </a:r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sz="140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Narrow" panose="020B0606020202030204" pitchFamily="34" charset="0"/>
                        </a:rPr>
                        <a:t>Maintaining my physical health</a:t>
                      </a:r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sz="140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Narrow" panose="020B0606020202030204" pitchFamily="34" charset="0"/>
                        </a:rPr>
                        <a:t>Engaing with external shareholders</a:t>
                      </a:r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sz="140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Narrow" panose="020B0606020202030204" pitchFamily="34" charset="0"/>
                        </a:rPr>
                        <a:t>Engaging with internal shareholders</a:t>
                      </a:r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sz="140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Narrow" panose="020B0606020202030204" pitchFamily="34" charset="0"/>
                        </a:rPr>
                        <a:t>Managing my stress levels</a:t>
                      </a:r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sz="140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Narrow" panose="020B0606020202030204" pitchFamily="34" charset="0"/>
                        </a:rPr>
                        <a:t>Connecting with my peers</a:t>
                      </a:r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724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6986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66DF234-79BD-449F-83F7-BC918B6E92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21"/>
          <a:stretch/>
        </p:blipFill>
        <p:spPr>
          <a:xfrm>
            <a:off x="6692206" y="2988594"/>
            <a:ext cx="5448994" cy="38467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7F7CFC-1C52-48B9-AD0A-89B55083A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©2018 Softelligence. All rights reserved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5FF352-DA40-4B4B-B6E5-24165987A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861032"/>
            <a:ext cx="11138884" cy="492494"/>
          </a:xfrm>
        </p:spPr>
        <p:txBody>
          <a:bodyPr/>
          <a:lstStyle/>
          <a:p>
            <a:r>
              <a:rPr lang="en-US"/>
              <a:t>Three Myths About AI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24BA31-BE1D-4841-9539-9A80E36C78E3}"/>
              </a:ext>
            </a:extLst>
          </p:cNvPr>
          <p:cNvSpPr txBox="1"/>
          <p:nvPr/>
        </p:nvSpPr>
        <p:spPr>
          <a:xfrm>
            <a:off x="1722269" y="2164125"/>
            <a:ext cx="4391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The main challenge is technology.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0132B3-851D-45BE-9DDD-EF18F0CB68A4}"/>
              </a:ext>
            </a:extLst>
          </p:cNvPr>
          <p:cNvSpPr txBox="1"/>
          <p:nvPr/>
        </p:nvSpPr>
        <p:spPr>
          <a:xfrm>
            <a:off x="361950" y="2164125"/>
            <a:ext cx="1597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Myth #1: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C05673-B062-4CF8-A236-D4556AF715D8}"/>
              </a:ext>
            </a:extLst>
          </p:cNvPr>
          <p:cNvSpPr txBox="1"/>
          <p:nvPr/>
        </p:nvSpPr>
        <p:spPr>
          <a:xfrm>
            <a:off x="5834853" y="2164125"/>
            <a:ext cx="4391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The main challenge is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people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F6F1A9-78DF-45F8-8309-F5A430EBA272}"/>
              </a:ext>
            </a:extLst>
          </p:cNvPr>
          <p:cNvSpPr txBox="1"/>
          <p:nvPr/>
        </p:nvSpPr>
        <p:spPr>
          <a:xfrm>
            <a:off x="1722269" y="2164125"/>
            <a:ext cx="4391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The main challenge is </a:t>
            </a:r>
            <a:r>
              <a:rPr kumimoji="0" lang="en-US" sz="2000" b="0" i="0" u="none" strike="sng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technology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F314D4-1DE1-495D-92BE-2E4802A5DAE8}"/>
              </a:ext>
            </a:extLst>
          </p:cNvPr>
          <p:cNvSpPr txBox="1"/>
          <p:nvPr/>
        </p:nvSpPr>
        <p:spPr>
          <a:xfrm>
            <a:off x="1724317" y="3101618"/>
            <a:ext cx="4391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AI is a disruptor.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E29482-CD7E-4FE1-8EF8-48978F7CD756}"/>
              </a:ext>
            </a:extLst>
          </p:cNvPr>
          <p:cNvSpPr txBox="1"/>
          <p:nvPr/>
        </p:nvSpPr>
        <p:spPr>
          <a:xfrm>
            <a:off x="361950" y="3095444"/>
            <a:ext cx="1597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Myth #2: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621CD6-5B97-4DBF-B93C-8364349C55B1}"/>
              </a:ext>
            </a:extLst>
          </p:cNvPr>
          <p:cNvSpPr txBox="1"/>
          <p:nvPr/>
        </p:nvSpPr>
        <p:spPr>
          <a:xfrm>
            <a:off x="5834853" y="2956944"/>
            <a:ext cx="3783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AI in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an enabler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Business models are disruptive.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90E9A9-86F8-4BDD-A955-9921686DA054}"/>
              </a:ext>
            </a:extLst>
          </p:cNvPr>
          <p:cNvSpPr txBox="1"/>
          <p:nvPr/>
        </p:nvSpPr>
        <p:spPr>
          <a:xfrm>
            <a:off x="1724650" y="3099413"/>
            <a:ext cx="4391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AI is </a:t>
            </a:r>
            <a:r>
              <a:rPr kumimoji="0" lang="en-US" sz="2000" b="0" i="0" u="none" strike="sng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disruptor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8FA547-BE24-4125-8798-220D1F16E000}"/>
              </a:ext>
            </a:extLst>
          </p:cNvPr>
          <p:cNvSpPr txBox="1"/>
          <p:nvPr/>
        </p:nvSpPr>
        <p:spPr>
          <a:xfrm>
            <a:off x="1724317" y="4013076"/>
            <a:ext cx="4391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AI generates benefits.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C3A157-32BF-47C0-A0D4-7371CC4844CC}"/>
              </a:ext>
            </a:extLst>
          </p:cNvPr>
          <p:cNvSpPr txBox="1"/>
          <p:nvPr/>
        </p:nvSpPr>
        <p:spPr>
          <a:xfrm>
            <a:off x="361950" y="4013076"/>
            <a:ext cx="1597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Myth #3: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7B5371-DC48-4394-97C3-54FEC380FED3}"/>
              </a:ext>
            </a:extLst>
          </p:cNvPr>
          <p:cNvSpPr txBox="1"/>
          <p:nvPr/>
        </p:nvSpPr>
        <p:spPr>
          <a:xfrm>
            <a:off x="5834853" y="4013076"/>
            <a:ext cx="3783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AI generates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potential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843EA4-CC0E-4849-A07C-B2BF458A3250}"/>
              </a:ext>
            </a:extLst>
          </p:cNvPr>
          <p:cNvSpPr txBox="1"/>
          <p:nvPr/>
        </p:nvSpPr>
        <p:spPr>
          <a:xfrm>
            <a:off x="1722269" y="4013076"/>
            <a:ext cx="4391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AI generates </a:t>
            </a:r>
            <a:r>
              <a:rPr kumimoji="0" lang="en-US" sz="2000" b="0" i="0" u="none" strike="sng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benefits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3D97D66-DD7F-4149-8D5D-C3E9B4F4F657}"/>
              </a:ext>
            </a:extLst>
          </p:cNvPr>
          <p:cNvSpPr/>
          <p:nvPr/>
        </p:nvSpPr>
        <p:spPr>
          <a:xfrm>
            <a:off x="296315" y="6260715"/>
            <a:ext cx="4852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#BucharestAIBootcamp </a:t>
            </a:r>
            <a:r>
              <a:rPr lang="en-US"/>
              <a:t>#GlobalAIBootcamp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056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  <p:bldP spid="26" grpId="0"/>
      <p:bldP spid="16" grpId="0"/>
      <p:bldP spid="17" grpId="0"/>
      <p:bldP spid="18" grpId="0"/>
      <p:bldP spid="28" grpId="0"/>
      <p:bldP spid="19" grpId="0"/>
      <p:bldP spid="20" grpId="0"/>
      <p:bldP spid="21" grpId="0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6DFC2F6C-E86C-4336-ABE8-73A762DF422F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8038299" y="3223205"/>
          <a:ext cx="3760343" cy="322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0343">
                  <a:extLst>
                    <a:ext uri="{9D8B030D-6E8A-4147-A177-3AD203B41FA5}">
                      <a16:colId xmlns:a16="http://schemas.microsoft.com/office/drawing/2014/main" val="10768928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Strategy 3 </a:t>
                      </a:r>
                      <a:r>
                        <a:rPr lang="en-US">
                          <a:solidFill>
                            <a:srgbClr val="00B0F0"/>
                          </a:solidFill>
                        </a:rPr>
                        <a:t>The Investor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0934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Make small, targeted investments in other independent companies that deal with innovation rather than put your own company at risk.</a:t>
                      </a:r>
                    </a:p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239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Example: Alphabet Inc.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632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Risk level: </a:t>
                      </a:r>
                      <a:r>
                        <a:rPr lang="en-US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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4605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332035"/>
                  </a:ext>
                </a:extLst>
              </a:tr>
            </a:tbl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11F1DFE-987D-442C-A34C-18B52864CBDC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93357" y="3223205"/>
          <a:ext cx="3625380" cy="267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5380">
                  <a:extLst>
                    <a:ext uri="{9D8B030D-6E8A-4147-A177-3AD203B41FA5}">
                      <a16:colId xmlns:a16="http://schemas.microsoft.com/office/drawing/2014/main" val="10768928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Strategy 1 </a:t>
                      </a:r>
                      <a:r>
                        <a:rPr lang="en-US">
                          <a:solidFill>
                            <a:srgbClr val="00B0F0"/>
                          </a:solidFill>
                        </a:rPr>
                        <a:t>Go All-In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0934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Take the leap of faith to create a spin-off company focused 100% on innovation.</a:t>
                      </a:r>
                    </a:p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239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Example: Aviva Digital Garage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632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Risk level: </a:t>
                      </a:r>
                      <a:r>
                        <a:rPr lang="en-US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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4605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332035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FCF982-6313-418D-9974-9EE63859E0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©2018 Softelligence. All rights reserved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2E42968-C8B3-4E9B-8ED3-0F0CF9DB2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357" y="816314"/>
            <a:ext cx="11138884" cy="492494"/>
          </a:xfrm>
        </p:spPr>
        <p:txBody>
          <a:bodyPr/>
          <a:lstStyle/>
          <a:p>
            <a:r>
              <a:rPr lang="en-US"/>
              <a:t>Business Strategies for Delivering Innovation</a:t>
            </a: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A04BC8BE-57A3-4DB9-8ECD-E7A5B4361EE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215828" y="3223205"/>
          <a:ext cx="3625380" cy="322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5380">
                  <a:extLst>
                    <a:ext uri="{9D8B030D-6E8A-4147-A177-3AD203B41FA5}">
                      <a16:colId xmlns:a16="http://schemas.microsoft.com/office/drawing/2014/main" val="10768928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Strategy 2 </a:t>
                      </a:r>
                      <a:r>
                        <a:rPr lang="en-US">
                          <a:solidFill>
                            <a:srgbClr val="00B0F0"/>
                          </a:solidFill>
                        </a:rPr>
                        <a:t>Corporate Lab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0934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Creating internal pockets of innovation within the larger company by putting in place a team dedicated to delivering pilot projects and Proofs of Concept.</a:t>
                      </a:r>
                    </a:p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239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Example: Beazley Labs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632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Risk level: </a:t>
                      </a:r>
                      <a:r>
                        <a:rPr lang="en-US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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4605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332035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4C011C7F-622D-42E3-8F41-A4B61C6A53C2}"/>
              </a:ext>
            </a:extLst>
          </p:cNvPr>
          <p:cNvSpPr/>
          <p:nvPr/>
        </p:nvSpPr>
        <p:spPr>
          <a:xfrm>
            <a:off x="393357" y="1529984"/>
            <a:ext cx="3625380" cy="1656080"/>
          </a:xfrm>
          <a:prstGeom prst="rect">
            <a:avLst/>
          </a:prstGeom>
          <a:blipFill>
            <a:blip r:embed="rId2"/>
            <a:srcRect/>
            <a:stretch>
              <a:fillRect t="-22971" b="-229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B7CBA2-B154-4B8D-8DD4-5B4242F84464}"/>
              </a:ext>
            </a:extLst>
          </p:cNvPr>
          <p:cNvSpPr/>
          <p:nvPr/>
        </p:nvSpPr>
        <p:spPr>
          <a:xfrm>
            <a:off x="4215829" y="1529984"/>
            <a:ext cx="3625380" cy="165608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3196" b="-319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A788CB-6B2D-4C9B-AB9A-7E66C6CD4E64}"/>
              </a:ext>
            </a:extLst>
          </p:cNvPr>
          <p:cNvSpPr/>
          <p:nvPr/>
        </p:nvSpPr>
        <p:spPr>
          <a:xfrm>
            <a:off x="8038299" y="1529984"/>
            <a:ext cx="3625380" cy="1656080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1569" b="-1156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ED5FDD-F728-4B95-A097-92C37B1D2737}"/>
              </a:ext>
            </a:extLst>
          </p:cNvPr>
          <p:cNvSpPr/>
          <p:nvPr/>
        </p:nvSpPr>
        <p:spPr>
          <a:xfrm>
            <a:off x="296315" y="6260715"/>
            <a:ext cx="4852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#BucharestAIBootcamp </a:t>
            </a:r>
            <a:r>
              <a:rPr lang="en-US"/>
              <a:t>#GlobalAIBootcamp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623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DF725F7-5109-4117-983C-953403CF46C0}"/>
              </a:ext>
            </a:extLst>
          </p:cNvPr>
          <p:cNvSpPr/>
          <p:nvPr/>
        </p:nvSpPr>
        <p:spPr>
          <a:xfrm>
            <a:off x="0" y="-6479"/>
            <a:ext cx="12192000" cy="6864479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B73867-F4C9-42F9-A380-34C8B285CA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©2018 Softelligence. All rights reserved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39602E-33EF-48ED-9D11-A2CBC21AFE8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3071209"/>
            <a:ext cx="12192000" cy="13293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 what are the </a:t>
            </a:r>
            <a:r>
              <a:rPr lang="en-US" sz="2800" b="1">
                <a:solidFill>
                  <a:srgbClr val="5BD4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real-world business problems </a:t>
            </a:r>
          </a:p>
          <a:p>
            <a:pPr marL="0" indent="0" algn="ctr">
              <a:buNone/>
            </a:pPr>
            <a:r>
              <a:rPr 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are trying to solve with AI?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B6231F-DB19-4749-8546-E2A5B9E3C5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39" y="128520"/>
            <a:ext cx="2479817" cy="76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96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A8D5058-A01C-415C-9E76-4099D04FD419}"/>
              </a:ext>
            </a:extLst>
          </p:cNvPr>
          <p:cNvSpPr/>
          <p:nvPr/>
        </p:nvSpPr>
        <p:spPr>
          <a:xfrm>
            <a:off x="715584" y="1718651"/>
            <a:ext cx="10533441" cy="1184960"/>
          </a:xfrm>
          <a:custGeom>
            <a:avLst/>
            <a:gdLst>
              <a:gd name="connsiteX0" fmla="*/ 0 w 9256174"/>
              <a:gd name="connsiteY0" fmla="*/ 118496 h 1184960"/>
              <a:gd name="connsiteX1" fmla="*/ 118496 w 9256174"/>
              <a:gd name="connsiteY1" fmla="*/ 0 h 1184960"/>
              <a:gd name="connsiteX2" fmla="*/ 9137678 w 9256174"/>
              <a:gd name="connsiteY2" fmla="*/ 0 h 1184960"/>
              <a:gd name="connsiteX3" fmla="*/ 9256174 w 9256174"/>
              <a:gd name="connsiteY3" fmla="*/ 118496 h 1184960"/>
              <a:gd name="connsiteX4" fmla="*/ 9256174 w 9256174"/>
              <a:gd name="connsiteY4" fmla="*/ 1066464 h 1184960"/>
              <a:gd name="connsiteX5" fmla="*/ 9137678 w 9256174"/>
              <a:gd name="connsiteY5" fmla="*/ 1184960 h 1184960"/>
              <a:gd name="connsiteX6" fmla="*/ 118496 w 9256174"/>
              <a:gd name="connsiteY6" fmla="*/ 1184960 h 1184960"/>
              <a:gd name="connsiteX7" fmla="*/ 0 w 9256174"/>
              <a:gd name="connsiteY7" fmla="*/ 1066464 h 1184960"/>
              <a:gd name="connsiteX8" fmla="*/ 0 w 9256174"/>
              <a:gd name="connsiteY8" fmla="*/ 118496 h 11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56174" h="1184960">
                <a:moveTo>
                  <a:pt x="0" y="118496"/>
                </a:moveTo>
                <a:cubicBezTo>
                  <a:pt x="0" y="53052"/>
                  <a:pt x="53052" y="0"/>
                  <a:pt x="118496" y="0"/>
                </a:cubicBezTo>
                <a:lnTo>
                  <a:pt x="9137678" y="0"/>
                </a:lnTo>
                <a:cubicBezTo>
                  <a:pt x="9203122" y="0"/>
                  <a:pt x="9256174" y="53052"/>
                  <a:pt x="9256174" y="118496"/>
                </a:cubicBezTo>
                <a:lnTo>
                  <a:pt x="9256174" y="1066464"/>
                </a:lnTo>
                <a:cubicBezTo>
                  <a:pt x="9256174" y="1131908"/>
                  <a:pt x="9203122" y="1184960"/>
                  <a:pt x="9137678" y="1184960"/>
                </a:cubicBezTo>
                <a:lnTo>
                  <a:pt x="118496" y="1184960"/>
                </a:lnTo>
                <a:cubicBezTo>
                  <a:pt x="53052" y="1184960"/>
                  <a:pt x="0" y="1131908"/>
                  <a:pt x="0" y="1066464"/>
                </a:cubicBezTo>
                <a:lnTo>
                  <a:pt x="0" y="11849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36636" tIns="236636" rIns="236636" bIns="236636" numCol="1" spcCol="1270" anchor="ctr" anchorCtr="0">
            <a:noAutofit/>
          </a:bodyPr>
          <a:lstStyle/>
          <a:p>
            <a:pPr marL="0" marR="0" lvl="0" indent="0" algn="ctr" defTabSz="2355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rPr>
              <a:t>Better customer experience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D712678-D0D9-4906-8B36-0BA124D65C22}"/>
              </a:ext>
            </a:extLst>
          </p:cNvPr>
          <p:cNvSpPr/>
          <p:nvPr/>
        </p:nvSpPr>
        <p:spPr>
          <a:xfrm>
            <a:off x="714375" y="3064508"/>
            <a:ext cx="6880769" cy="1184960"/>
          </a:xfrm>
          <a:custGeom>
            <a:avLst/>
            <a:gdLst>
              <a:gd name="connsiteX0" fmla="*/ 0 w 6046419"/>
              <a:gd name="connsiteY0" fmla="*/ 118496 h 1184960"/>
              <a:gd name="connsiteX1" fmla="*/ 118496 w 6046419"/>
              <a:gd name="connsiteY1" fmla="*/ 0 h 1184960"/>
              <a:gd name="connsiteX2" fmla="*/ 5927923 w 6046419"/>
              <a:gd name="connsiteY2" fmla="*/ 0 h 1184960"/>
              <a:gd name="connsiteX3" fmla="*/ 6046419 w 6046419"/>
              <a:gd name="connsiteY3" fmla="*/ 118496 h 1184960"/>
              <a:gd name="connsiteX4" fmla="*/ 6046419 w 6046419"/>
              <a:gd name="connsiteY4" fmla="*/ 1066464 h 1184960"/>
              <a:gd name="connsiteX5" fmla="*/ 5927923 w 6046419"/>
              <a:gd name="connsiteY5" fmla="*/ 1184960 h 1184960"/>
              <a:gd name="connsiteX6" fmla="*/ 118496 w 6046419"/>
              <a:gd name="connsiteY6" fmla="*/ 1184960 h 1184960"/>
              <a:gd name="connsiteX7" fmla="*/ 0 w 6046419"/>
              <a:gd name="connsiteY7" fmla="*/ 1066464 h 1184960"/>
              <a:gd name="connsiteX8" fmla="*/ 0 w 6046419"/>
              <a:gd name="connsiteY8" fmla="*/ 118496 h 11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46419" h="1184960">
                <a:moveTo>
                  <a:pt x="0" y="118496"/>
                </a:moveTo>
                <a:cubicBezTo>
                  <a:pt x="0" y="53052"/>
                  <a:pt x="53052" y="0"/>
                  <a:pt x="118496" y="0"/>
                </a:cubicBezTo>
                <a:lnTo>
                  <a:pt x="5927923" y="0"/>
                </a:lnTo>
                <a:cubicBezTo>
                  <a:pt x="5993367" y="0"/>
                  <a:pt x="6046419" y="53052"/>
                  <a:pt x="6046419" y="118496"/>
                </a:cubicBezTo>
                <a:lnTo>
                  <a:pt x="6046419" y="1066464"/>
                </a:lnTo>
                <a:cubicBezTo>
                  <a:pt x="6046419" y="1131908"/>
                  <a:pt x="5993367" y="1184960"/>
                  <a:pt x="5927923" y="1184960"/>
                </a:cubicBezTo>
                <a:lnTo>
                  <a:pt x="118496" y="1184960"/>
                </a:lnTo>
                <a:cubicBezTo>
                  <a:pt x="53052" y="1184960"/>
                  <a:pt x="0" y="1131908"/>
                  <a:pt x="0" y="1066464"/>
                </a:cubicBezTo>
                <a:lnTo>
                  <a:pt x="0" y="11849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6626" tIns="156626" rIns="156626" bIns="156626" numCol="1" spcCol="1270" anchor="ctr" anchorCtr="0">
            <a:noAutofit/>
          </a:bodyPr>
          <a:lstStyle/>
          <a:p>
            <a:pPr marL="0" marR="0" lvl="0" indent="0" algn="ctr" defTabSz="1422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rPr>
              <a:t>Reduce Expenses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 Nova" panose="020B0504020202020204" pitchFamily="34" charset="0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DD070C4-167F-407D-8CF3-9134E80885C3}"/>
              </a:ext>
            </a:extLst>
          </p:cNvPr>
          <p:cNvSpPr/>
          <p:nvPr/>
        </p:nvSpPr>
        <p:spPr>
          <a:xfrm>
            <a:off x="714374" y="4417469"/>
            <a:ext cx="3933826" cy="1184960"/>
          </a:xfrm>
          <a:custGeom>
            <a:avLst/>
            <a:gdLst>
              <a:gd name="connsiteX0" fmla="*/ 0 w 2961028"/>
              <a:gd name="connsiteY0" fmla="*/ 118496 h 1184960"/>
              <a:gd name="connsiteX1" fmla="*/ 118496 w 2961028"/>
              <a:gd name="connsiteY1" fmla="*/ 0 h 1184960"/>
              <a:gd name="connsiteX2" fmla="*/ 2842532 w 2961028"/>
              <a:gd name="connsiteY2" fmla="*/ 0 h 1184960"/>
              <a:gd name="connsiteX3" fmla="*/ 2961028 w 2961028"/>
              <a:gd name="connsiteY3" fmla="*/ 118496 h 1184960"/>
              <a:gd name="connsiteX4" fmla="*/ 2961028 w 2961028"/>
              <a:gd name="connsiteY4" fmla="*/ 1066464 h 1184960"/>
              <a:gd name="connsiteX5" fmla="*/ 2842532 w 2961028"/>
              <a:gd name="connsiteY5" fmla="*/ 1184960 h 1184960"/>
              <a:gd name="connsiteX6" fmla="*/ 118496 w 2961028"/>
              <a:gd name="connsiteY6" fmla="*/ 1184960 h 1184960"/>
              <a:gd name="connsiteX7" fmla="*/ 0 w 2961028"/>
              <a:gd name="connsiteY7" fmla="*/ 1066464 h 1184960"/>
              <a:gd name="connsiteX8" fmla="*/ 0 w 2961028"/>
              <a:gd name="connsiteY8" fmla="*/ 118496 h 11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61028" h="1184960">
                <a:moveTo>
                  <a:pt x="0" y="118496"/>
                </a:moveTo>
                <a:cubicBezTo>
                  <a:pt x="0" y="53052"/>
                  <a:pt x="53052" y="0"/>
                  <a:pt x="118496" y="0"/>
                </a:cubicBezTo>
                <a:lnTo>
                  <a:pt x="2842532" y="0"/>
                </a:lnTo>
                <a:cubicBezTo>
                  <a:pt x="2907976" y="0"/>
                  <a:pt x="2961028" y="53052"/>
                  <a:pt x="2961028" y="118496"/>
                </a:cubicBezTo>
                <a:lnTo>
                  <a:pt x="2961028" y="1066464"/>
                </a:lnTo>
                <a:cubicBezTo>
                  <a:pt x="2961028" y="1131908"/>
                  <a:pt x="2907976" y="1184960"/>
                  <a:pt x="2842532" y="1184960"/>
                </a:cubicBezTo>
                <a:lnTo>
                  <a:pt x="118496" y="1184960"/>
                </a:lnTo>
                <a:cubicBezTo>
                  <a:pt x="53052" y="1184960"/>
                  <a:pt x="0" y="1131908"/>
                  <a:pt x="0" y="1066464"/>
                </a:cubicBezTo>
                <a:lnTo>
                  <a:pt x="0" y="11849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2336" tIns="122336" rIns="122336" bIns="122336" numCol="1" spcCol="1270" anchor="ctr" anchorCtr="0">
            <a:noAutofit/>
          </a:bodyPr>
          <a:lstStyle/>
          <a:p>
            <a:pPr marL="0" marR="0" lvl="0" indent="0" algn="ctr" defTabSz="1422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rPr>
              <a:t>Better risk management (through more accurate  predictions)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C923B78-69C9-445C-9392-9A7EE8815683}"/>
              </a:ext>
            </a:extLst>
          </p:cNvPr>
          <p:cNvSpPr/>
          <p:nvPr/>
        </p:nvSpPr>
        <p:spPr>
          <a:xfrm>
            <a:off x="4867275" y="4417469"/>
            <a:ext cx="2727870" cy="1184960"/>
          </a:xfrm>
          <a:custGeom>
            <a:avLst/>
            <a:gdLst>
              <a:gd name="connsiteX0" fmla="*/ 0 w 2961028"/>
              <a:gd name="connsiteY0" fmla="*/ 118496 h 1184960"/>
              <a:gd name="connsiteX1" fmla="*/ 118496 w 2961028"/>
              <a:gd name="connsiteY1" fmla="*/ 0 h 1184960"/>
              <a:gd name="connsiteX2" fmla="*/ 2842532 w 2961028"/>
              <a:gd name="connsiteY2" fmla="*/ 0 h 1184960"/>
              <a:gd name="connsiteX3" fmla="*/ 2961028 w 2961028"/>
              <a:gd name="connsiteY3" fmla="*/ 118496 h 1184960"/>
              <a:gd name="connsiteX4" fmla="*/ 2961028 w 2961028"/>
              <a:gd name="connsiteY4" fmla="*/ 1066464 h 1184960"/>
              <a:gd name="connsiteX5" fmla="*/ 2842532 w 2961028"/>
              <a:gd name="connsiteY5" fmla="*/ 1184960 h 1184960"/>
              <a:gd name="connsiteX6" fmla="*/ 118496 w 2961028"/>
              <a:gd name="connsiteY6" fmla="*/ 1184960 h 1184960"/>
              <a:gd name="connsiteX7" fmla="*/ 0 w 2961028"/>
              <a:gd name="connsiteY7" fmla="*/ 1066464 h 1184960"/>
              <a:gd name="connsiteX8" fmla="*/ 0 w 2961028"/>
              <a:gd name="connsiteY8" fmla="*/ 118496 h 11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61028" h="1184960">
                <a:moveTo>
                  <a:pt x="0" y="118496"/>
                </a:moveTo>
                <a:cubicBezTo>
                  <a:pt x="0" y="53052"/>
                  <a:pt x="53052" y="0"/>
                  <a:pt x="118496" y="0"/>
                </a:cubicBezTo>
                <a:lnTo>
                  <a:pt x="2842532" y="0"/>
                </a:lnTo>
                <a:cubicBezTo>
                  <a:pt x="2907976" y="0"/>
                  <a:pt x="2961028" y="53052"/>
                  <a:pt x="2961028" y="118496"/>
                </a:cubicBezTo>
                <a:lnTo>
                  <a:pt x="2961028" y="1066464"/>
                </a:lnTo>
                <a:cubicBezTo>
                  <a:pt x="2961028" y="1131908"/>
                  <a:pt x="2907976" y="1184960"/>
                  <a:pt x="2842532" y="1184960"/>
                </a:cubicBezTo>
                <a:lnTo>
                  <a:pt x="118496" y="1184960"/>
                </a:lnTo>
                <a:cubicBezTo>
                  <a:pt x="53052" y="1184960"/>
                  <a:pt x="0" y="1131908"/>
                  <a:pt x="0" y="1066464"/>
                </a:cubicBezTo>
                <a:lnTo>
                  <a:pt x="0" y="11849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2336" tIns="122336" rIns="122336" bIns="122336" numCol="1" spcCol="1270" anchor="ctr" anchorCtr="0">
            <a:noAutofit/>
          </a:bodyPr>
          <a:lstStyle/>
          <a:p>
            <a:pPr marL="0" marR="0" lvl="0" indent="0" algn="ctr" defTabSz="10223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rPr>
              <a:t>Brand Differentiator</a:t>
            </a:r>
            <a:endParaRPr kumimoji="0" lang="en-US" sz="2300" b="1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 Nova" panose="020B0504020202020204" pitchFamily="34" charset="0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085C62A-5424-46FC-8AD5-D2B8A2E4EA5D}"/>
              </a:ext>
            </a:extLst>
          </p:cNvPr>
          <p:cNvSpPr/>
          <p:nvPr/>
        </p:nvSpPr>
        <p:spPr>
          <a:xfrm>
            <a:off x="7878194" y="3064508"/>
            <a:ext cx="3369623" cy="1184960"/>
          </a:xfrm>
          <a:custGeom>
            <a:avLst/>
            <a:gdLst>
              <a:gd name="connsiteX0" fmla="*/ 0 w 2961028"/>
              <a:gd name="connsiteY0" fmla="*/ 118496 h 1184960"/>
              <a:gd name="connsiteX1" fmla="*/ 118496 w 2961028"/>
              <a:gd name="connsiteY1" fmla="*/ 0 h 1184960"/>
              <a:gd name="connsiteX2" fmla="*/ 2842532 w 2961028"/>
              <a:gd name="connsiteY2" fmla="*/ 0 h 1184960"/>
              <a:gd name="connsiteX3" fmla="*/ 2961028 w 2961028"/>
              <a:gd name="connsiteY3" fmla="*/ 118496 h 1184960"/>
              <a:gd name="connsiteX4" fmla="*/ 2961028 w 2961028"/>
              <a:gd name="connsiteY4" fmla="*/ 1066464 h 1184960"/>
              <a:gd name="connsiteX5" fmla="*/ 2842532 w 2961028"/>
              <a:gd name="connsiteY5" fmla="*/ 1184960 h 1184960"/>
              <a:gd name="connsiteX6" fmla="*/ 118496 w 2961028"/>
              <a:gd name="connsiteY6" fmla="*/ 1184960 h 1184960"/>
              <a:gd name="connsiteX7" fmla="*/ 0 w 2961028"/>
              <a:gd name="connsiteY7" fmla="*/ 1066464 h 1184960"/>
              <a:gd name="connsiteX8" fmla="*/ 0 w 2961028"/>
              <a:gd name="connsiteY8" fmla="*/ 118496 h 11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61028" h="1184960">
                <a:moveTo>
                  <a:pt x="0" y="118496"/>
                </a:moveTo>
                <a:cubicBezTo>
                  <a:pt x="0" y="53052"/>
                  <a:pt x="53052" y="0"/>
                  <a:pt x="118496" y="0"/>
                </a:cubicBezTo>
                <a:lnTo>
                  <a:pt x="2842532" y="0"/>
                </a:lnTo>
                <a:cubicBezTo>
                  <a:pt x="2907976" y="0"/>
                  <a:pt x="2961028" y="53052"/>
                  <a:pt x="2961028" y="118496"/>
                </a:cubicBezTo>
                <a:lnTo>
                  <a:pt x="2961028" y="1066464"/>
                </a:lnTo>
                <a:cubicBezTo>
                  <a:pt x="2961028" y="1131908"/>
                  <a:pt x="2907976" y="1184960"/>
                  <a:pt x="2842532" y="1184960"/>
                </a:cubicBezTo>
                <a:lnTo>
                  <a:pt x="118496" y="1184960"/>
                </a:lnTo>
                <a:cubicBezTo>
                  <a:pt x="53052" y="1184960"/>
                  <a:pt x="0" y="1131908"/>
                  <a:pt x="0" y="1066464"/>
                </a:cubicBezTo>
                <a:lnTo>
                  <a:pt x="0" y="11849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6626" tIns="156626" rIns="156626" bIns="156626" numCol="1" spcCol="1270" anchor="ctr" anchorCtr="0">
            <a:noAutofit/>
          </a:bodyPr>
          <a:lstStyle/>
          <a:p>
            <a:pPr marL="0" marR="0" lvl="0" indent="0" algn="ctr" defTabSz="1422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rPr>
              <a:t>Optimize Sales Efforts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 Nova" panose="020B0504020202020204" pitchFamily="34" charset="0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C1F56D7-9613-4202-A3AF-1A22238FAFF8}"/>
              </a:ext>
            </a:extLst>
          </p:cNvPr>
          <p:cNvSpPr/>
          <p:nvPr/>
        </p:nvSpPr>
        <p:spPr>
          <a:xfrm>
            <a:off x="7878194" y="4400148"/>
            <a:ext cx="3369623" cy="1184960"/>
          </a:xfrm>
          <a:custGeom>
            <a:avLst/>
            <a:gdLst>
              <a:gd name="connsiteX0" fmla="*/ 0 w 2961028"/>
              <a:gd name="connsiteY0" fmla="*/ 118496 h 1184960"/>
              <a:gd name="connsiteX1" fmla="*/ 118496 w 2961028"/>
              <a:gd name="connsiteY1" fmla="*/ 0 h 1184960"/>
              <a:gd name="connsiteX2" fmla="*/ 2842532 w 2961028"/>
              <a:gd name="connsiteY2" fmla="*/ 0 h 1184960"/>
              <a:gd name="connsiteX3" fmla="*/ 2961028 w 2961028"/>
              <a:gd name="connsiteY3" fmla="*/ 118496 h 1184960"/>
              <a:gd name="connsiteX4" fmla="*/ 2961028 w 2961028"/>
              <a:gd name="connsiteY4" fmla="*/ 1066464 h 1184960"/>
              <a:gd name="connsiteX5" fmla="*/ 2842532 w 2961028"/>
              <a:gd name="connsiteY5" fmla="*/ 1184960 h 1184960"/>
              <a:gd name="connsiteX6" fmla="*/ 118496 w 2961028"/>
              <a:gd name="connsiteY6" fmla="*/ 1184960 h 1184960"/>
              <a:gd name="connsiteX7" fmla="*/ 0 w 2961028"/>
              <a:gd name="connsiteY7" fmla="*/ 1066464 h 1184960"/>
              <a:gd name="connsiteX8" fmla="*/ 0 w 2961028"/>
              <a:gd name="connsiteY8" fmla="*/ 118496 h 118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61028" h="1184960">
                <a:moveTo>
                  <a:pt x="0" y="118496"/>
                </a:moveTo>
                <a:cubicBezTo>
                  <a:pt x="0" y="53052"/>
                  <a:pt x="53052" y="0"/>
                  <a:pt x="118496" y="0"/>
                </a:cubicBezTo>
                <a:lnTo>
                  <a:pt x="2842532" y="0"/>
                </a:lnTo>
                <a:cubicBezTo>
                  <a:pt x="2907976" y="0"/>
                  <a:pt x="2961028" y="53052"/>
                  <a:pt x="2961028" y="118496"/>
                </a:cubicBezTo>
                <a:lnTo>
                  <a:pt x="2961028" y="1066464"/>
                </a:lnTo>
                <a:cubicBezTo>
                  <a:pt x="2961028" y="1131908"/>
                  <a:pt x="2907976" y="1184960"/>
                  <a:pt x="2842532" y="1184960"/>
                </a:cubicBezTo>
                <a:lnTo>
                  <a:pt x="118496" y="1184960"/>
                </a:lnTo>
                <a:cubicBezTo>
                  <a:pt x="53052" y="1184960"/>
                  <a:pt x="0" y="1131908"/>
                  <a:pt x="0" y="1066464"/>
                </a:cubicBezTo>
                <a:lnTo>
                  <a:pt x="0" y="11849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2336" tIns="122336" rIns="122336" bIns="122336" numCol="1" spcCol="1270" anchor="ctr" anchorCtr="0">
            <a:noAutofit/>
          </a:bodyPr>
          <a:lstStyle/>
          <a:p>
            <a:pPr marL="0" marR="0" lvl="0" indent="0" algn="ctr" defTabSz="10223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rPr>
              <a:t>Improve Quality</a:t>
            </a:r>
          </a:p>
          <a:p>
            <a:pPr marL="0" marR="0" lvl="0" indent="0" algn="ctr" defTabSz="10223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rPr>
              <a:t>Reduce Errors</a:t>
            </a:r>
            <a:endParaRPr kumimoji="0" lang="en-US" sz="2300" b="1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 Nova" panose="020B0504020202020204" pitchFamily="34" charset="0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28948E-747E-4C7B-B204-9CDA8D4671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©2018 Softelligence. All rights reserved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721267-0A50-41AC-B2A0-FFA5C9B67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Generic Use Cases for AI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B48174-64F2-4E9E-832F-7C3E1CD3EF46}"/>
              </a:ext>
            </a:extLst>
          </p:cNvPr>
          <p:cNvSpPr/>
          <p:nvPr/>
        </p:nvSpPr>
        <p:spPr>
          <a:xfrm>
            <a:off x="296315" y="6260715"/>
            <a:ext cx="4852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#BucharestAIBootcamp </a:t>
            </a:r>
            <a:r>
              <a:rPr lang="en-US"/>
              <a:t>#GlobalAIBootcamp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8795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rone Car insurance claims">
            <a:hlinkClick r:id="" action="ppaction://media"/>
            <a:extLst>
              <a:ext uri="{FF2B5EF4-FFF2-40B4-BE49-F238E27FC236}">
                <a16:creationId xmlns:a16="http://schemas.microsoft.com/office/drawing/2014/main" id="{A26DAC9E-A38A-44E2-A15C-509730DBEA9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3525" y="1442391"/>
            <a:ext cx="8797925" cy="505936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11EFC1-B162-4A7B-929F-B1CC624211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©2018 Softelligence. All rights reserved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D25F4C-EEB1-4C69-9E66-1158CE7CB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Intelligent Automation Applications in Insurance</a:t>
            </a:r>
          </a:p>
        </p:txBody>
      </p:sp>
    </p:spTree>
    <p:extLst>
      <p:ext uri="{BB962C8B-B14F-4D97-AF65-F5344CB8AC3E}">
        <p14:creationId xmlns:p14="http://schemas.microsoft.com/office/powerpoint/2010/main" val="110469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19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AF59F5-74F2-40BD-9093-577C87829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Change Agents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196166-7B83-4CF3-BE2E-B370521D41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2465" y="1722269"/>
            <a:ext cx="3144215" cy="4826812"/>
          </a:xfrm>
        </p:spPr>
        <p:txBody>
          <a:bodyPr anchor="ctr"/>
          <a:lstStyle/>
          <a:p>
            <a:pPr algn="ctr"/>
            <a:r>
              <a:rPr lang="en-US" sz="4400" b="1">
                <a:solidFill>
                  <a:srgbClr val="00B0F0"/>
                </a:solidFill>
              </a:rPr>
              <a:t>+255% </a:t>
            </a:r>
          </a:p>
          <a:p>
            <a:pPr algn="ctr"/>
            <a:r>
              <a:rPr lang="en-US" b="1"/>
              <a:t>Year-on-Year increase in mobile claims (2018 vs. 2017)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3D793E-8160-4014-910D-034DB9FBBE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©2018 Softelligence. All rights reserved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2FECC2-EA74-49D0-9ACE-13C8D6A35609}"/>
              </a:ext>
            </a:extLst>
          </p:cNvPr>
          <p:cNvSpPr txBox="1"/>
          <p:nvPr/>
        </p:nvSpPr>
        <p:spPr>
          <a:xfrm>
            <a:off x="393358" y="5944285"/>
            <a:ext cx="9577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Source: CCC Industry Data Extrapolations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E48A40-C5E4-489E-8E36-8A1F48E66536}"/>
              </a:ext>
            </a:extLst>
          </p:cNvPr>
          <p:cNvSpPr/>
          <p:nvPr/>
        </p:nvSpPr>
        <p:spPr>
          <a:xfrm>
            <a:off x="4021589" y="1255041"/>
            <a:ext cx="2515338" cy="4998569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34068" t="-1141" r="-168580" b="-1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DF915C-B5A6-4A6B-86E2-9D0149E60C2A}"/>
              </a:ext>
            </a:extLst>
          </p:cNvPr>
          <p:cNvSpPr/>
          <p:nvPr/>
        </p:nvSpPr>
        <p:spPr>
          <a:xfrm>
            <a:off x="6528897" y="1255041"/>
            <a:ext cx="2515338" cy="499856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26643" r="-12664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D1A009-C6FF-4B57-8B37-397265D1B3BC}"/>
              </a:ext>
            </a:extLst>
          </p:cNvPr>
          <p:cNvSpPr/>
          <p:nvPr/>
        </p:nvSpPr>
        <p:spPr>
          <a:xfrm>
            <a:off x="9045082" y="1255041"/>
            <a:ext cx="2515338" cy="4998569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47643" t="178" r="-105643" b="-1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787A8A-C29B-4B3B-8E25-473667E5053B}"/>
              </a:ext>
            </a:extLst>
          </p:cNvPr>
          <p:cNvSpPr txBox="1"/>
          <p:nvPr/>
        </p:nvSpPr>
        <p:spPr>
          <a:xfrm>
            <a:off x="4021589" y="1580827"/>
            <a:ext cx="2506461" cy="338554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Mobile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33FAC-EC49-4CA7-B2D8-524E2AB9857C}"/>
              </a:ext>
            </a:extLst>
          </p:cNvPr>
          <p:cNvSpPr txBox="1"/>
          <p:nvPr/>
        </p:nvSpPr>
        <p:spPr>
          <a:xfrm>
            <a:off x="6528050" y="5554010"/>
            <a:ext cx="2506461" cy="338554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Internet of Things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AA789F-5F98-47BB-A1C5-55112BEADE13}"/>
              </a:ext>
            </a:extLst>
          </p:cNvPr>
          <p:cNvSpPr txBox="1"/>
          <p:nvPr/>
        </p:nvSpPr>
        <p:spPr>
          <a:xfrm>
            <a:off x="9044235" y="1580827"/>
            <a:ext cx="2525167" cy="338554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Artificial Intelligence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9140A1-7AE9-4E74-BD1A-F77EDA7453DF}"/>
              </a:ext>
            </a:extLst>
          </p:cNvPr>
          <p:cNvSpPr/>
          <p:nvPr/>
        </p:nvSpPr>
        <p:spPr>
          <a:xfrm>
            <a:off x="296315" y="6260715"/>
            <a:ext cx="4852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#BucharestAIBootcamp </a:t>
            </a:r>
            <a:r>
              <a:rPr lang="en-US"/>
              <a:t>#GlobalAIBootcamp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5209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4BE837-5EB9-4993-A9D6-393621CFEE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800"/>
          </a:p>
          <a:p>
            <a:pPr marL="285750" indent="-285750"/>
            <a:r>
              <a:rPr lang="en-US" sz="2800"/>
              <a:t>Chatbots</a:t>
            </a:r>
          </a:p>
          <a:p>
            <a:pPr marL="285750" indent="-285750"/>
            <a:r>
              <a:rPr lang="en-US" sz="2800"/>
              <a:t>Virtual Inspection</a:t>
            </a:r>
          </a:p>
          <a:p>
            <a:pPr marL="285750" indent="-285750"/>
            <a:r>
              <a:rPr lang="en-US" sz="2800"/>
              <a:t>Detection (Damage &amp; Total Loss)</a:t>
            </a:r>
          </a:p>
          <a:p>
            <a:pPr marL="285750" indent="-285750"/>
            <a:r>
              <a:rPr lang="en-US" sz="2800"/>
              <a:t>Auditing</a:t>
            </a:r>
          </a:p>
          <a:p>
            <a:pPr marL="285750" indent="-285750"/>
            <a:r>
              <a:rPr lang="en-US" sz="2800"/>
              <a:t>Estimation</a:t>
            </a:r>
          </a:p>
          <a:p>
            <a:pPr marL="285750" indent="-285750"/>
            <a:r>
              <a:rPr lang="en-US" sz="2800"/>
              <a:t>Insights</a:t>
            </a:r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A15DB4-6AB7-4DF2-B79A-C092A75237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1596" y="1118238"/>
            <a:ext cx="5463079" cy="247315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665A6-F33B-49F0-B5AA-1647643728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©2018 Softelligence. All rights reserved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2647F6-2BDF-4594-91B6-5C55C99AE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AI use cases in Insurance Claims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BD8C49-A1F8-4131-86F1-7F4253B20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596" y="3744487"/>
            <a:ext cx="5463079" cy="24125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93CA7D-8EAF-4288-8849-4AA35FE6A102}"/>
              </a:ext>
            </a:extLst>
          </p:cNvPr>
          <p:cNvSpPr txBox="1"/>
          <p:nvPr/>
        </p:nvSpPr>
        <p:spPr>
          <a:xfrm>
            <a:off x="7513780" y="4766101"/>
            <a:ext cx="2778710" cy="369332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Damage Detection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469171-A00E-4AE6-A9FF-765FB4AF4AC3}"/>
              </a:ext>
            </a:extLst>
          </p:cNvPr>
          <p:cNvSpPr/>
          <p:nvPr/>
        </p:nvSpPr>
        <p:spPr>
          <a:xfrm>
            <a:off x="296315" y="6260715"/>
            <a:ext cx="4852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#BucharestAIBootcamp </a:t>
            </a:r>
            <a:r>
              <a:rPr lang="en-US"/>
              <a:t>#GlobalAIBootcamp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2372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5BF675-0C0E-439C-9E01-D5E8F780CC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©2018 Softelligence. All rights reserved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D5DC16-5AB7-4711-A855-A4A70B33A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816643"/>
            <a:ext cx="11138884" cy="492494"/>
          </a:xfrm>
        </p:spPr>
        <p:txBody>
          <a:bodyPr/>
          <a:lstStyle/>
          <a:p>
            <a:pPr algn="ctr"/>
            <a:r>
              <a:rPr lang="en-US"/>
              <a:t>The Speakers </a:t>
            </a:r>
            <a:r>
              <a:rPr lang="en-US" b="0">
                <a:solidFill>
                  <a:srgbClr val="00B0F0"/>
                </a:solidFill>
              </a:rPr>
              <a:t>#BucharestAIBootcamp </a:t>
            </a:r>
            <a:r>
              <a:rPr lang="en-US" b="0"/>
              <a:t>#GlobalAIBootcamp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308CD41-1F45-4FDA-8630-33E08D0C54A1}"/>
              </a:ext>
            </a:extLst>
          </p:cNvPr>
          <p:cNvSpPr/>
          <p:nvPr/>
        </p:nvSpPr>
        <p:spPr>
          <a:xfrm>
            <a:off x="1139991" y="1472435"/>
            <a:ext cx="1629075" cy="1629075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C00F43C-7285-4377-B8EF-ED74996A0237}"/>
              </a:ext>
            </a:extLst>
          </p:cNvPr>
          <p:cNvSpPr/>
          <p:nvPr/>
        </p:nvSpPr>
        <p:spPr>
          <a:xfrm>
            <a:off x="3789537" y="1472435"/>
            <a:ext cx="1629075" cy="1629075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873" b="-44043"/>
            </a:stretch>
          </a:blip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E7F731F-F1AA-460C-BDC8-09EF9F048EFF}"/>
              </a:ext>
            </a:extLst>
          </p:cNvPr>
          <p:cNvSpPr/>
          <p:nvPr/>
        </p:nvSpPr>
        <p:spPr>
          <a:xfrm>
            <a:off x="6439083" y="1472435"/>
            <a:ext cx="1629075" cy="1629075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07161C8-CF20-4A70-B132-B5A49C62BC5B}"/>
              </a:ext>
            </a:extLst>
          </p:cNvPr>
          <p:cNvSpPr/>
          <p:nvPr/>
        </p:nvSpPr>
        <p:spPr>
          <a:xfrm>
            <a:off x="9088630" y="1472435"/>
            <a:ext cx="1629075" cy="162907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96319B7-FEAE-4D8E-8DC0-717FDBE00C10}"/>
              </a:ext>
            </a:extLst>
          </p:cNvPr>
          <p:cNvSpPr/>
          <p:nvPr/>
        </p:nvSpPr>
        <p:spPr>
          <a:xfrm>
            <a:off x="1139991" y="3908149"/>
            <a:ext cx="1629075" cy="1629075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F88460-BD08-4F08-9B23-353D36ED67DD}"/>
              </a:ext>
            </a:extLst>
          </p:cNvPr>
          <p:cNvSpPr/>
          <p:nvPr/>
        </p:nvSpPr>
        <p:spPr>
          <a:xfrm>
            <a:off x="3789537" y="3908149"/>
            <a:ext cx="1629075" cy="1629075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A88F9B9-01A2-4D8B-AE23-69CD4DCE37E9}"/>
              </a:ext>
            </a:extLst>
          </p:cNvPr>
          <p:cNvSpPr/>
          <p:nvPr/>
        </p:nvSpPr>
        <p:spPr>
          <a:xfrm>
            <a:off x="6439083" y="3908149"/>
            <a:ext cx="1629075" cy="1629075"/>
          </a:xfrm>
          <a:prstGeom prst="ellipse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6863B12-90B0-4761-8109-E03F828F0159}"/>
              </a:ext>
            </a:extLst>
          </p:cNvPr>
          <p:cNvSpPr/>
          <p:nvPr/>
        </p:nvSpPr>
        <p:spPr>
          <a:xfrm>
            <a:off x="9088630" y="3908149"/>
            <a:ext cx="1629075" cy="1629075"/>
          </a:xfrm>
          <a:prstGeom prst="ellipse">
            <a:avLst/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B00EB5-4382-442D-A2BC-D79BCBA7E27A}"/>
              </a:ext>
            </a:extLst>
          </p:cNvPr>
          <p:cNvSpPr txBox="1"/>
          <p:nvPr/>
        </p:nvSpPr>
        <p:spPr>
          <a:xfrm>
            <a:off x="1011252" y="3168886"/>
            <a:ext cx="1967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Sergiu Negut</a:t>
            </a:r>
          </a:p>
          <a:p>
            <a:pPr algn="ctr"/>
            <a:r>
              <a:rPr lang="en-US" sz="1400"/>
              <a:t>Business Angel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41026C-FF48-49AA-AEF5-840EF54BBD95}"/>
              </a:ext>
            </a:extLst>
          </p:cNvPr>
          <p:cNvSpPr txBox="1"/>
          <p:nvPr/>
        </p:nvSpPr>
        <p:spPr>
          <a:xfrm>
            <a:off x="3540325" y="3168886"/>
            <a:ext cx="2136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Adrian Blidarus</a:t>
            </a:r>
          </a:p>
          <a:p>
            <a:pPr algn="ctr"/>
            <a:r>
              <a:rPr lang="en-US" sz="1400"/>
              <a:t>Softelligence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ED481C-F30B-4D39-A0C3-3AF1F07CBC7A}"/>
              </a:ext>
            </a:extLst>
          </p:cNvPr>
          <p:cNvSpPr txBox="1"/>
          <p:nvPr/>
        </p:nvSpPr>
        <p:spPr>
          <a:xfrm>
            <a:off x="6239042" y="3180685"/>
            <a:ext cx="2136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Konstantinos Tovil </a:t>
            </a:r>
            <a:r>
              <a:rPr lang="en-US" sz="1400"/>
              <a:t>TBI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D4C692-EC0F-4E0E-B8D3-1C17B0392327}"/>
              </a:ext>
            </a:extLst>
          </p:cNvPr>
          <p:cNvSpPr txBox="1"/>
          <p:nvPr/>
        </p:nvSpPr>
        <p:spPr>
          <a:xfrm>
            <a:off x="8937759" y="3168886"/>
            <a:ext cx="203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Marian Ignat </a:t>
            </a:r>
          </a:p>
          <a:p>
            <a:pPr algn="ctr"/>
            <a:r>
              <a:rPr lang="en-US" sz="1400"/>
              <a:t>BCR</a:t>
            </a:r>
            <a:endParaRPr lang="en-US" sz="16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B821C3-D72C-4231-BE83-CD6B747383AC}"/>
              </a:ext>
            </a:extLst>
          </p:cNvPr>
          <p:cNvSpPr txBox="1"/>
          <p:nvPr/>
        </p:nvSpPr>
        <p:spPr>
          <a:xfrm>
            <a:off x="1011252" y="5625479"/>
            <a:ext cx="1886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Liviu Huluta </a:t>
            </a:r>
            <a:r>
              <a:rPr lang="en-US" sz="1400"/>
              <a:t>Marsh</a:t>
            </a:r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ACE9B2-779C-4A39-80E0-4790D3ABC2D2}"/>
              </a:ext>
            </a:extLst>
          </p:cNvPr>
          <p:cNvSpPr txBox="1"/>
          <p:nvPr/>
        </p:nvSpPr>
        <p:spPr>
          <a:xfrm>
            <a:off x="3660798" y="5625479"/>
            <a:ext cx="1886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Daniel Jinga </a:t>
            </a:r>
            <a:r>
              <a:rPr lang="en-US" sz="1400"/>
              <a:t>Softelligence</a:t>
            </a:r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BF79FA-FEF4-4881-BF17-C880FE63B97E}"/>
              </a:ext>
            </a:extLst>
          </p:cNvPr>
          <p:cNvSpPr txBox="1"/>
          <p:nvPr/>
        </p:nvSpPr>
        <p:spPr>
          <a:xfrm>
            <a:off x="8831154" y="5625479"/>
            <a:ext cx="2340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Laurentiu Diaconu </a:t>
            </a:r>
            <a:r>
              <a:rPr lang="en-US" sz="1400"/>
              <a:t>Softelligence</a:t>
            </a:r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93B116-7DB7-4A0D-8E5F-2B370AE24C3F}"/>
              </a:ext>
            </a:extLst>
          </p:cNvPr>
          <p:cNvSpPr txBox="1"/>
          <p:nvPr/>
        </p:nvSpPr>
        <p:spPr>
          <a:xfrm>
            <a:off x="6310344" y="5625479"/>
            <a:ext cx="1757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Sorin Peste</a:t>
            </a:r>
          </a:p>
          <a:p>
            <a:pPr algn="ctr"/>
            <a:r>
              <a:rPr lang="en-US" sz="1400"/>
              <a:t>Microsoft</a:t>
            </a:r>
          </a:p>
        </p:txBody>
      </p:sp>
    </p:spTree>
    <p:extLst>
      <p:ext uri="{BB962C8B-B14F-4D97-AF65-F5344CB8AC3E}">
        <p14:creationId xmlns:p14="http://schemas.microsoft.com/office/powerpoint/2010/main" val="1094934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796B78-D819-48A5-A1C2-FEF58716F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50" y="2403474"/>
            <a:ext cx="5734048" cy="40894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>
                <a:solidFill>
                  <a:srgbClr val="00B0F0"/>
                </a:solidFill>
              </a:rPr>
              <a:t>Goal: </a:t>
            </a:r>
            <a:r>
              <a:rPr lang="en-US" sz="1800">
                <a:solidFill>
                  <a:srgbClr val="00B0F0"/>
                </a:solidFill>
              </a:rPr>
              <a:t>minimize the # of questions asked when buying home insurance from a Canadian insurance carrier</a:t>
            </a:r>
          </a:p>
          <a:p>
            <a:pPr marL="0" indent="0">
              <a:buNone/>
            </a:pPr>
            <a:endParaRPr lang="en-US" sz="180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sz="1800" b="1"/>
              <a:t>Benefits:</a:t>
            </a:r>
          </a:p>
          <a:p>
            <a:pPr lvl="1"/>
            <a:r>
              <a:rPr lang="en-US" sz="1600"/>
              <a:t>Improve customer experience</a:t>
            </a:r>
          </a:p>
          <a:p>
            <a:pPr lvl="1"/>
            <a:r>
              <a:rPr lang="en-US" sz="1600"/>
              <a:t>Increase sales/conversion %</a:t>
            </a:r>
          </a:p>
          <a:p>
            <a:pPr lvl="1"/>
            <a:r>
              <a:rPr lang="en-US" sz="1600"/>
              <a:t>Decrease purchase abandon %</a:t>
            </a:r>
          </a:p>
          <a:p>
            <a:pPr lvl="1"/>
            <a:endParaRPr lang="en-US" sz="1600"/>
          </a:p>
          <a:p>
            <a:pPr marL="0" indent="0">
              <a:buNone/>
            </a:pPr>
            <a:r>
              <a:rPr lang="en-US" sz="1800" b="1"/>
              <a:t>Data sources: </a:t>
            </a:r>
          </a:p>
          <a:p>
            <a:pPr lvl="1"/>
            <a:r>
              <a:rPr lang="en-US" sz="1600"/>
              <a:t>Internal and External Data</a:t>
            </a:r>
          </a:p>
          <a:p>
            <a:pPr lvl="1"/>
            <a:r>
              <a:rPr lang="en-US" sz="1600"/>
              <a:t>Structured and Unstructured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D7C067-27A4-451D-B41B-AB3AAF5B4F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©2018 Softelligence. All rights reserved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A1F8981-B64F-4C8F-872D-D5E36D05D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166794"/>
            <a:ext cx="11138884" cy="1101612"/>
          </a:xfrm>
        </p:spPr>
        <p:txBody>
          <a:bodyPr anchor="t"/>
          <a:lstStyle/>
          <a:p>
            <a:r>
              <a:rPr lang="en-US"/>
              <a:t>Example focus: </a:t>
            </a:r>
            <a:r>
              <a:rPr lang="en-US" b="0"/>
              <a:t>leveraging data to deliver a seamless customer experience in a Home insurance policy purchase scenario</a:t>
            </a:r>
            <a:br>
              <a:rPr lang="en-US"/>
            </a:br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062881C-FD0E-42A9-8623-F04B9E9AA333}"/>
              </a:ext>
            </a:extLst>
          </p:cNvPr>
          <p:cNvSpPr/>
          <p:nvPr/>
        </p:nvSpPr>
        <p:spPr>
          <a:xfrm>
            <a:off x="5442934" y="3387440"/>
            <a:ext cx="6057900" cy="1177318"/>
          </a:xfrm>
          <a:prstGeom prst="rightArrow">
            <a:avLst>
              <a:gd name="adj1" fmla="val 57434"/>
              <a:gd name="adj2" fmla="val 65201"/>
            </a:avLst>
          </a:prstGeom>
          <a:gradFill flip="none" rotWithShape="1">
            <a:gsLst>
              <a:gs pos="0">
                <a:srgbClr val="FF0000"/>
              </a:gs>
              <a:gs pos="53000">
                <a:srgbClr val="FFFF00"/>
              </a:gs>
              <a:gs pos="100000">
                <a:srgbClr val="00B050"/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56198D-E79F-424B-B221-353E1B5FDEEE}"/>
              </a:ext>
            </a:extLst>
          </p:cNvPr>
          <p:cNvSpPr txBox="1"/>
          <p:nvPr/>
        </p:nvSpPr>
        <p:spPr>
          <a:xfrm>
            <a:off x="5442934" y="3030130"/>
            <a:ext cx="5364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# Questions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327D2-3CC3-44A1-8D50-5A563C084FCF}"/>
              </a:ext>
            </a:extLst>
          </p:cNvPr>
          <p:cNvSpPr txBox="1"/>
          <p:nvPr/>
        </p:nvSpPr>
        <p:spPr>
          <a:xfrm>
            <a:off x="5642463" y="3810000"/>
            <a:ext cx="1110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Few (&lt;3)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DEAA5D-B958-4763-8E79-4230DF85A947}"/>
              </a:ext>
            </a:extLst>
          </p:cNvPr>
          <p:cNvSpPr txBox="1"/>
          <p:nvPr/>
        </p:nvSpPr>
        <p:spPr>
          <a:xfrm>
            <a:off x="7511502" y="3810000"/>
            <a:ext cx="1426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Medium (&lt;5)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76D82C-0B28-4111-B4F1-DE5D6D7CFE49}"/>
              </a:ext>
            </a:extLst>
          </p:cNvPr>
          <p:cNvSpPr txBox="1"/>
          <p:nvPr/>
        </p:nvSpPr>
        <p:spPr>
          <a:xfrm>
            <a:off x="9697064" y="3810000"/>
            <a:ext cx="1110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High (5+)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C69AA7-AF39-4914-9695-A4FF0993F6C5}"/>
              </a:ext>
            </a:extLst>
          </p:cNvPr>
          <p:cNvCxnSpPr>
            <a:cxnSpLocks/>
          </p:cNvCxnSpPr>
          <p:nvPr/>
        </p:nvCxnSpPr>
        <p:spPr>
          <a:xfrm>
            <a:off x="6185792" y="4406224"/>
            <a:ext cx="0" cy="566149"/>
          </a:xfrm>
          <a:prstGeom prst="line">
            <a:avLst/>
          </a:prstGeom>
          <a:ln w="1905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476CFBB-94B6-4E65-9D10-5D8335D0FBA9}"/>
              </a:ext>
            </a:extLst>
          </p:cNvPr>
          <p:cNvCxnSpPr>
            <a:cxnSpLocks/>
          </p:cNvCxnSpPr>
          <p:nvPr/>
        </p:nvCxnSpPr>
        <p:spPr>
          <a:xfrm>
            <a:off x="8231469" y="4406224"/>
            <a:ext cx="0" cy="566149"/>
          </a:xfrm>
          <a:prstGeom prst="line">
            <a:avLst/>
          </a:prstGeom>
          <a:ln w="19050">
            <a:solidFill>
              <a:srgbClr val="DEA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452BA3-21C7-4E50-9A33-755E4039CCD4}"/>
              </a:ext>
            </a:extLst>
          </p:cNvPr>
          <p:cNvCxnSpPr>
            <a:cxnSpLocks/>
          </p:cNvCxnSpPr>
          <p:nvPr/>
        </p:nvCxnSpPr>
        <p:spPr>
          <a:xfrm>
            <a:off x="10277146" y="4406224"/>
            <a:ext cx="0" cy="566149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81EB84-9A31-436E-9BFB-F12876550BAC}"/>
              </a:ext>
            </a:extLst>
          </p:cNvPr>
          <p:cNvSpPr txBox="1"/>
          <p:nvPr/>
        </p:nvSpPr>
        <p:spPr>
          <a:xfrm>
            <a:off x="5795123" y="5021931"/>
            <a:ext cx="77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~20%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1CA221-4F5B-4DE5-B07F-0A6E408CB0FA}"/>
              </a:ext>
            </a:extLst>
          </p:cNvPr>
          <p:cNvSpPr txBox="1"/>
          <p:nvPr/>
        </p:nvSpPr>
        <p:spPr>
          <a:xfrm>
            <a:off x="7835931" y="5021931"/>
            <a:ext cx="77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DEA9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~60%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F818DE-F634-4DEF-8A04-1E34E13BAF6E}"/>
              </a:ext>
            </a:extLst>
          </p:cNvPr>
          <p:cNvSpPr txBox="1"/>
          <p:nvPr/>
        </p:nvSpPr>
        <p:spPr>
          <a:xfrm>
            <a:off x="9876739" y="5021931"/>
            <a:ext cx="77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~20%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6E483B-0AA2-453C-82D0-ADED5EF5CEDA}"/>
              </a:ext>
            </a:extLst>
          </p:cNvPr>
          <p:cNvSpPr/>
          <p:nvPr/>
        </p:nvSpPr>
        <p:spPr>
          <a:xfrm>
            <a:off x="296315" y="6260715"/>
            <a:ext cx="4852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#BucharestAIBootcamp </a:t>
            </a:r>
            <a:r>
              <a:rPr lang="en-US"/>
              <a:t>#GlobalAIBootcamp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9778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510549-7FAE-46AF-B69F-350EB4BB31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8524" y="1582616"/>
            <a:ext cx="5257167" cy="49324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rgbClr val="00B0F0"/>
                </a:solidFill>
              </a:rPr>
              <a:t>Street View</a:t>
            </a:r>
          </a:p>
          <a:p>
            <a:pPr marL="0" indent="0" algn="ctr">
              <a:buNone/>
            </a:pPr>
            <a:endParaRPr lang="en-US" sz="2000">
              <a:solidFill>
                <a:srgbClr val="00B0F0"/>
              </a:solidFill>
            </a:endParaRPr>
          </a:p>
          <a:p>
            <a:pPr marL="0" indent="0" algn="ctr">
              <a:buNone/>
            </a:pPr>
            <a:endParaRPr lang="en-US" sz="2000">
              <a:solidFill>
                <a:srgbClr val="00B0F0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0B8CF7-6575-4B3F-94A0-C0D54342F2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738" y="1582614"/>
            <a:ext cx="4771292" cy="4932485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>
                <a:solidFill>
                  <a:srgbClr val="00B0F0"/>
                </a:solidFill>
              </a:rPr>
              <a:t>Sattelite 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BE23D4-8C24-4A15-85F1-C9D19A01B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©2018 Softelligence. All rights reserved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8014AC-E090-46C3-BFDA-2887018B7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Leveraging Unstructured Data in Deep Learning on Images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03F6F1-BFDA-46E9-A5F9-41829AA09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26" y="2137149"/>
            <a:ext cx="5257166" cy="35047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9ABE39-CC8C-4FC1-8A89-40785C47D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738" y="2137149"/>
            <a:ext cx="4771292" cy="34963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46AB9CF-00AA-47DB-A749-1E159861BA3D}"/>
              </a:ext>
            </a:extLst>
          </p:cNvPr>
          <p:cNvSpPr/>
          <p:nvPr/>
        </p:nvSpPr>
        <p:spPr>
          <a:xfrm>
            <a:off x="428527" y="2137149"/>
            <a:ext cx="5257166" cy="349634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Type of output: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Number of stories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Type of garage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Chimneys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Construction year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Number of windows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28B676-87C6-4403-BCA6-BA5DF31DA56F}"/>
              </a:ext>
            </a:extLst>
          </p:cNvPr>
          <p:cNvSpPr/>
          <p:nvPr/>
        </p:nvSpPr>
        <p:spPr>
          <a:xfrm>
            <a:off x="6318738" y="2137149"/>
            <a:ext cx="4771292" cy="349634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Type of output: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Pool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Garden size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Trees in proximity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C7EA9C-4726-4415-AE43-E02E7F0A7EEB}"/>
              </a:ext>
            </a:extLst>
          </p:cNvPr>
          <p:cNvSpPr/>
          <p:nvPr/>
        </p:nvSpPr>
        <p:spPr>
          <a:xfrm>
            <a:off x="296315" y="6260715"/>
            <a:ext cx="4852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#BucharestAIBootcamp </a:t>
            </a:r>
            <a:r>
              <a:rPr lang="en-US"/>
              <a:t>#GlobalAIBootcamp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307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DF725F7-5109-4117-983C-953403CF46C0}"/>
              </a:ext>
            </a:extLst>
          </p:cNvPr>
          <p:cNvSpPr/>
          <p:nvPr/>
        </p:nvSpPr>
        <p:spPr>
          <a:xfrm>
            <a:off x="0" y="-6479"/>
            <a:ext cx="12192000" cy="6864479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B73867-F4C9-42F9-A380-34C8B285CA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©2018 Softelligence. All rights reserved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39602E-33EF-48ED-9D11-A2CBC21AFE8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2955619"/>
            <a:ext cx="12192000" cy="940281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 </a:t>
            </a:r>
            <a:r>
              <a:rPr lang="en-US" sz="2800" b="1">
                <a:solidFill>
                  <a:srgbClr val="5BD4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do we do </a:t>
            </a:r>
            <a:r>
              <a:rPr 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next?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B6231F-DB19-4749-8546-E2A5B9E3C5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39" y="128520"/>
            <a:ext cx="2479817" cy="76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411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E9C84FC-BDE2-47CE-B191-C0E80C772427}"/>
              </a:ext>
            </a:extLst>
          </p:cNvPr>
          <p:cNvSpPr/>
          <p:nvPr/>
        </p:nvSpPr>
        <p:spPr>
          <a:xfrm>
            <a:off x="0" y="-6479"/>
            <a:ext cx="12192000" cy="68644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7A1D5D-E5CC-486D-8857-817B8D3EA2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©2018 Softelligence. All rights reserved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8399339-7567-42D7-A9A2-8EC901409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861032"/>
            <a:ext cx="11138884" cy="492494"/>
          </a:xfrm>
        </p:spPr>
        <p:txBody>
          <a:bodyPr/>
          <a:lstStyle/>
          <a:p>
            <a:r>
              <a:rPr lang="en-US"/>
              <a:t>Making It Happen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B4CABA-FF65-4B61-B2DC-73BCA14590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67" y="2632364"/>
            <a:ext cx="3814520" cy="3504590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122936-2B4A-48DC-842B-5AD6189AE53B}"/>
              </a:ext>
            </a:extLst>
          </p:cNvPr>
          <p:cNvSpPr txBox="1"/>
          <p:nvPr/>
        </p:nvSpPr>
        <p:spPr>
          <a:xfrm>
            <a:off x="361950" y="1421350"/>
            <a:ext cx="11347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Insight: by nature people ( e.g. CEO’s ) are reluctant to change. To overcome this, both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cross-functional cultural shift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is needed as well as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adopting a mindset of change and ongoing experimentation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5CFB53-6CF9-4F32-A706-56E497DF42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51" y="138123"/>
            <a:ext cx="2428731" cy="74859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AFA6224-60BB-4778-8ADE-E03642EB9D64}"/>
              </a:ext>
            </a:extLst>
          </p:cNvPr>
          <p:cNvGrpSpPr/>
          <p:nvPr/>
        </p:nvGrpSpPr>
        <p:grpSpPr>
          <a:xfrm>
            <a:off x="4613430" y="2632364"/>
            <a:ext cx="6754587" cy="2031325"/>
            <a:chOff x="4613430" y="2632364"/>
            <a:chExt cx="6754587" cy="203132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9C6E09-77F3-4E7D-9517-A846D939CCE0}"/>
                </a:ext>
              </a:extLst>
            </p:cNvPr>
            <p:cNvSpPr txBox="1"/>
            <p:nvPr/>
          </p:nvSpPr>
          <p:spPr>
            <a:xfrm>
              <a:off x="6298867" y="2632364"/>
              <a:ext cx="506915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”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If I had asked people what they wanted, they would have said: faster horses.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– Henry Ford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BBCBFF2-5710-499C-BB6D-75FBA000F101}"/>
                </a:ext>
              </a:extLst>
            </p:cNvPr>
            <p:cNvSpPr/>
            <p:nvPr/>
          </p:nvSpPr>
          <p:spPr>
            <a:xfrm>
              <a:off x="4613430" y="2632364"/>
              <a:ext cx="1482570" cy="1482570"/>
            </a:xfrm>
            <a:prstGeom prst="rect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7844" r="-17844"/>
              </a:stretch>
            </a:blip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78BC05B-9748-40AD-86B7-22DE2C84FF35}"/>
              </a:ext>
            </a:extLst>
          </p:cNvPr>
          <p:cNvGrpSpPr/>
          <p:nvPr/>
        </p:nvGrpSpPr>
        <p:grpSpPr>
          <a:xfrm>
            <a:off x="4613430" y="4502012"/>
            <a:ext cx="6612759" cy="1754326"/>
            <a:chOff x="4613430" y="4502012"/>
            <a:chExt cx="6612759" cy="175432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F17C356-B873-47D7-8EC2-B6982B75FA93}"/>
                </a:ext>
              </a:extLst>
            </p:cNvPr>
            <p:cNvSpPr/>
            <p:nvPr/>
          </p:nvSpPr>
          <p:spPr>
            <a:xfrm>
              <a:off x="4613430" y="4502012"/>
              <a:ext cx="1482570" cy="1482570"/>
            </a:xfrm>
            <a:prstGeom prst="rect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6725" r="-16725"/>
              </a:stretch>
            </a:blip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AC7E336-BF15-4208-9470-12A1BDBEC1B6}"/>
                </a:ext>
              </a:extLst>
            </p:cNvPr>
            <p:cNvSpPr/>
            <p:nvPr/>
          </p:nvSpPr>
          <p:spPr>
            <a:xfrm>
              <a:off x="6298867" y="4502012"/>
              <a:ext cx="4927322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”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It’s really hard to design products by focus groups. A lot of times, people don’t know what they want until you show them.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– Steve Jobs 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0E1F600-D2A7-4066-8168-EE6EE661B942}"/>
              </a:ext>
            </a:extLst>
          </p:cNvPr>
          <p:cNvSpPr/>
          <p:nvPr/>
        </p:nvSpPr>
        <p:spPr>
          <a:xfrm>
            <a:off x="296315" y="6260715"/>
            <a:ext cx="4852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#BucharestAIBootcamp </a:t>
            </a:r>
            <a:r>
              <a:rPr lang="en-US"/>
              <a:t>#GlobalAIBootcamp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870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87B2C5-0982-48EF-809B-6EF07F2A19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©2018 Softelligence. All rights reserved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F3E6710-45EA-46F9-AEFE-D0C0F4BCA98D}"/>
              </a:ext>
            </a:extLst>
          </p:cNvPr>
          <p:cNvGrpSpPr/>
          <p:nvPr/>
        </p:nvGrpSpPr>
        <p:grpSpPr>
          <a:xfrm>
            <a:off x="1604964" y="1517483"/>
            <a:ext cx="2314575" cy="1911517"/>
            <a:chOff x="1604964" y="1321529"/>
            <a:chExt cx="2314575" cy="191151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2D7E059-4370-412D-8388-2325A0C83818}"/>
                </a:ext>
              </a:extLst>
            </p:cNvPr>
            <p:cNvSpPr/>
            <p:nvPr/>
          </p:nvSpPr>
          <p:spPr>
            <a:xfrm>
              <a:off x="2152652" y="1321529"/>
              <a:ext cx="1219200" cy="1219200"/>
            </a:xfrm>
            <a:prstGeom prst="ellipse">
              <a:avLst/>
            </a:prstGeom>
            <a:blipFill>
              <a:blip r:embed="rId2"/>
              <a:srcRect/>
              <a:stretch>
                <a:fillRect l="-16583" r="-16583"/>
              </a:stretch>
            </a:blip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E0FCC8-C464-4545-8226-450C4F0CC912}"/>
                </a:ext>
              </a:extLst>
            </p:cNvPr>
            <p:cNvSpPr txBox="1"/>
            <p:nvPr/>
          </p:nvSpPr>
          <p:spPr>
            <a:xfrm>
              <a:off x="1604964" y="2648271"/>
              <a:ext cx="23145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Step 1 </a:t>
              </a: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Rethink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customer experience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7AB6B0F-1579-4824-AC6F-9039C75F4731}"/>
              </a:ext>
            </a:extLst>
          </p:cNvPr>
          <p:cNvGrpSpPr/>
          <p:nvPr/>
        </p:nvGrpSpPr>
        <p:grpSpPr>
          <a:xfrm>
            <a:off x="5043490" y="1517483"/>
            <a:ext cx="2143124" cy="1911517"/>
            <a:chOff x="5043490" y="1321529"/>
            <a:chExt cx="2143124" cy="1911517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32D304C-8584-405D-A9F1-C49DE5D15A47}"/>
                </a:ext>
              </a:extLst>
            </p:cNvPr>
            <p:cNvSpPr/>
            <p:nvPr/>
          </p:nvSpPr>
          <p:spPr>
            <a:xfrm>
              <a:off x="5505452" y="1321529"/>
              <a:ext cx="1219200" cy="1219200"/>
            </a:xfrm>
            <a:prstGeom prst="ellipse">
              <a:avLst/>
            </a:prstGeom>
            <a:blipFill>
              <a:blip r:embed="rId3"/>
              <a:srcRect/>
              <a:stretch>
                <a:fillRect l="-25000" r="-25000"/>
              </a:stretch>
            </a:blip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88B744D-2E1C-45DA-86E4-2164F44CDABD}"/>
                </a:ext>
              </a:extLst>
            </p:cNvPr>
            <p:cNvSpPr txBox="1"/>
            <p:nvPr/>
          </p:nvSpPr>
          <p:spPr>
            <a:xfrm>
              <a:off x="5043490" y="2648271"/>
              <a:ext cx="21431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Step 2 </a:t>
              </a: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Redefine the role of the advisor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9B1ACC-3A3E-4AA8-A2A2-A58315F3DDE5}"/>
              </a:ext>
            </a:extLst>
          </p:cNvPr>
          <p:cNvGrpSpPr/>
          <p:nvPr/>
        </p:nvGrpSpPr>
        <p:grpSpPr>
          <a:xfrm>
            <a:off x="8253487" y="1517483"/>
            <a:ext cx="2867095" cy="1911517"/>
            <a:chOff x="8253487" y="1321529"/>
            <a:chExt cx="2867095" cy="1911517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EBEA62A-5F52-42A2-9544-E51E060DDE62}"/>
                </a:ext>
              </a:extLst>
            </p:cNvPr>
            <p:cNvSpPr/>
            <p:nvPr/>
          </p:nvSpPr>
          <p:spPr>
            <a:xfrm>
              <a:off x="8858252" y="1321529"/>
              <a:ext cx="1219200" cy="1219200"/>
            </a:xfrm>
            <a:prstGeom prst="ellipse">
              <a:avLst/>
            </a:prstGeom>
            <a:blipFill>
              <a:blip r:embed="rId4"/>
              <a:srcRect/>
              <a:stretch>
                <a:fillRect l="-23938" r="-23938"/>
              </a:stretch>
            </a:blip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9D884A5-8348-449B-AF15-1DE076DE9C12}"/>
                </a:ext>
              </a:extLst>
            </p:cNvPr>
            <p:cNvSpPr txBox="1"/>
            <p:nvPr/>
          </p:nvSpPr>
          <p:spPr>
            <a:xfrm>
              <a:off x="8253487" y="2648271"/>
              <a:ext cx="28670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Step 3 </a:t>
              </a: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Do a strategic workforce planning excercise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37AEC11-4C7A-479E-B145-8B54C5175B06}"/>
              </a:ext>
            </a:extLst>
          </p:cNvPr>
          <p:cNvGrpSpPr/>
          <p:nvPr/>
        </p:nvGrpSpPr>
        <p:grpSpPr>
          <a:xfrm>
            <a:off x="1690688" y="3658597"/>
            <a:ext cx="2143125" cy="1965512"/>
            <a:chOff x="1690688" y="3781425"/>
            <a:chExt cx="2143125" cy="196551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0DC0708-A9E3-46C9-9BED-408B111DF1BD}"/>
                </a:ext>
              </a:extLst>
            </p:cNvPr>
            <p:cNvSpPr/>
            <p:nvPr/>
          </p:nvSpPr>
          <p:spPr>
            <a:xfrm>
              <a:off x="2152652" y="3781425"/>
              <a:ext cx="1219200" cy="1219200"/>
            </a:xfrm>
            <a:prstGeom prst="ellipse">
              <a:avLst/>
            </a:prstGeom>
            <a:blipFill>
              <a:blip r:embed="rId5"/>
              <a:stretch>
                <a:fillRect l="-45542" r="-45542"/>
              </a:stretch>
            </a:blip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C4CC635-7623-4841-8A02-D39B0B1DB48A}"/>
                </a:ext>
              </a:extLst>
            </p:cNvPr>
            <p:cNvSpPr txBox="1"/>
            <p:nvPr/>
          </p:nvSpPr>
          <p:spPr>
            <a:xfrm>
              <a:off x="1690688" y="5162162"/>
              <a:ext cx="21431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Step 4 </a:t>
              </a: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Define what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success means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04240F9-4136-4C90-9388-9D56AE192C19}"/>
              </a:ext>
            </a:extLst>
          </p:cNvPr>
          <p:cNvGrpSpPr/>
          <p:nvPr/>
        </p:nvGrpSpPr>
        <p:grpSpPr>
          <a:xfrm>
            <a:off x="5024437" y="3658597"/>
            <a:ext cx="2143125" cy="1965512"/>
            <a:chOff x="5024437" y="3781425"/>
            <a:chExt cx="2143125" cy="19655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7125D8F-36D3-4938-97A9-864A61CC29F8}"/>
                </a:ext>
              </a:extLst>
            </p:cNvPr>
            <p:cNvSpPr/>
            <p:nvPr/>
          </p:nvSpPr>
          <p:spPr>
            <a:xfrm>
              <a:off x="5505452" y="3781425"/>
              <a:ext cx="1219200" cy="1219200"/>
            </a:xfrm>
            <a:prstGeom prst="ellipse">
              <a:avLst/>
            </a:prstGeom>
            <a:blipFill>
              <a:blip r:embed="rId6"/>
              <a:srcRect/>
              <a:stretch>
                <a:fillRect l="-35714" r="-35714"/>
              </a:stretch>
            </a:blip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8CE64F1-BF1F-467F-9FD6-A3D04417E88E}"/>
                </a:ext>
              </a:extLst>
            </p:cNvPr>
            <p:cNvSpPr txBox="1"/>
            <p:nvPr/>
          </p:nvSpPr>
          <p:spPr>
            <a:xfrm>
              <a:off x="5024437" y="5162162"/>
              <a:ext cx="21431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Step 5 </a:t>
              </a: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Engage the business sponsor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D55B999-4D20-47CF-97EE-526A61471718}"/>
              </a:ext>
            </a:extLst>
          </p:cNvPr>
          <p:cNvGrpSpPr/>
          <p:nvPr/>
        </p:nvGrpSpPr>
        <p:grpSpPr>
          <a:xfrm>
            <a:off x="8396289" y="3658597"/>
            <a:ext cx="2143125" cy="1965512"/>
            <a:chOff x="8396288" y="3781425"/>
            <a:chExt cx="2143125" cy="196551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4A8CCCC-C723-4D6C-99C7-4EA3970932A5}"/>
                </a:ext>
              </a:extLst>
            </p:cNvPr>
            <p:cNvSpPr/>
            <p:nvPr/>
          </p:nvSpPr>
          <p:spPr>
            <a:xfrm>
              <a:off x="8858252" y="3781425"/>
              <a:ext cx="1219200" cy="1219200"/>
            </a:xfrm>
            <a:prstGeom prst="ellipse">
              <a:avLst/>
            </a:prstGeom>
            <a:blipFill>
              <a:blip r:embed="rId7"/>
              <a:srcRect/>
              <a:stretch>
                <a:fillRect l="-49030" t="713" r="-28674" b="-713"/>
              </a:stretch>
            </a:blip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437478-FD54-457D-B2AF-7C6C12F26FAA}"/>
                </a:ext>
              </a:extLst>
            </p:cNvPr>
            <p:cNvSpPr txBox="1"/>
            <p:nvPr/>
          </p:nvSpPr>
          <p:spPr>
            <a:xfrm>
              <a:off x="8396288" y="5162162"/>
              <a:ext cx="21431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Step 6 </a:t>
              </a: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Experiment, measure and iterate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8DF47C37-823D-4F1B-A059-420D7787F839}"/>
              </a:ext>
            </a:extLst>
          </p:cNvPr>
          <p:cNvSpPr/>
          <p:nvPr/>
        </p:nvSpPr>
        <p:spPr>
          <a:xfrm>
            <a:off x="296315" y="6260715"/>
            <a:ext cx="4852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#BucharestAIBootcamp </a:t>
            </a:r>
            <a:r>
              <a:rPr lang="en-US"/>
              <a:t>#GlobalAIBootcamp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858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E61D1D-C320-4BE2-BC55-C151C4ADAA8F}"/>
              </a:ext>
            </a:extLst>
          </p:cNvPr>
          <p:cNvSpPr/>
          <p:nvPr/>
        </p:nvSpPr>
        <p:spPr>
          <a:xfrm>
            <a:off x="0" y="-6479"/>
            <a:ext cx="12192000" cy="6864479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9DE61E-945F-4206-B22E-A62C7F0D6F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©2018 Softelligence. All rights reserved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588C53-915D-4588-9640-67D28CF86C5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5139" y="1775803"/>
            <a:ext cx="10340486" cy="3608997"/>
          </a:xfrm>
          <a:effectLst/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800" b="1" cap="all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Takeaways</a:t>
            </a:r>
          </a:p>
          <a:p>
            <a:pPr marL="0" indent="0">
              <a:buNone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 works </a:t>
            </a:r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today</a:t>
            </a:r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It relies on prototyping, iterations, learning and exercise. </a:t>
            </a:r>
            <a:endParaRPr lang="en-US" sz="2000">
              <a:cs typeface="Arial"/>
            </a:endParaRPr>
          </a:p>
          <a:p>
            <a:pPr marL="0" indent="0">
              <a:buNone/>
            </a:pPr>
            <a:endParaRPr 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 is not a matter of technology or cost, but a matter of </a:t>
            </a:r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people, culture and mentality</a:t>
            </a:r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sz="2000">
              <a:cs typeface="Arial"/>
            </a:endParaRPr>
          </a:p>
          <a:p>
            <a:pPr marL="0" indent="0">
              <a:buNone/>
            </a:pPr>
            <a:endParaRPr 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real disruption is the </a:t>
            </a:r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strategy</a:t>
            </a:r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sz="2000">
              <a:cs typeface="Arial"/>
            </a:endParaRPr>
          </a:p>
          <a:p>
            <a:pPr marL="0" indent="0">
              <a:buNone/>
            </a:pPr>
            <a:endParaRPr 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E15E34-E7EA-45A0-B22B-4FBAC3D376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39" y="128520"/>
            <a:ext cx="2479817" cy="76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71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E61D1D-C320-4BE2-BC55-C151C4ADAA8F}"/>
              </a:ext>
            </a:extLst>
          </p:cNvPr>
          <p:cNvSpPr/>
          <p:nvPr/>
        </p:nvSpPr>
        <p:spPr>
          <a:xfrm>
            <a:off x="0" y="-6479"/>
            <a:ext cx="12192000" cy="6864479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9DE61E-945F-4206-B22E-A62C7F0D6F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©2018 Softelligence. All rights reserved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588C53-915D-4588-9640-67D28CF86C5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892424" y="2362272"/>
            <a:ext cx="8407153" cy="2133457"/>
          </a:xfrm>
          <a:effectLst/>
        </p:spPr>
        <p:txBody>
          <a:bodyPr anchor="t">
            <a:normAutofit fontScale="92500" lnSpcReduction="10000"/>
          </a:bodyPr>
          <a:lstStyle/>
          <a:p>
            <a:pPr marL="457200" lvl="1" indent="0" algn="ctr">
              <a:buNone/>
            </a:pPr>
            <a:r>
              <a:rPr lang="en-US" dirty="0"/>
              <a:t>“To survive and flourish in such a world, you will need a lot of mental flexibility and a great reserves of emotional balance</a:t>
            </a:r>
            <a:r>
              <a:rPr lang="en-US"/>
              <a:t>.” Yuval Noah Harari</a:t>
            </a:r>
          </a:p>
          <a:p>
            <a:pPr marL="457200" lvl="1" indent="0" algn="r">
              <a:buNone/>
            </a:pP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 algn="ctr"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fast can you change?</a:t>
            </a:r>
          </a:p>
          <a:p>
            <a:pPr marL="0" indent="0">
              <a:buNone/>
            </a:pP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E15E34-E7EA-45A0-B22B-4FBAC3D376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39" y="128520"/>
            <a:ext cx="2479817" cy="76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53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C540CD-8903-454D-B6A6-06B2FB792B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©2018 Softelligence. All rights reserved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E46A7-DE73-44E1-9FF6-B73B6F7F64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77334" y="3294184"/>
            <a:ext cx="4930361" cy="1186375"/>
          </a:xfrm>
        </p:spPr>
        <p:txBody>
          <a:bodyPr/>
          <a:lstStyle/>
          <a:p>
            <a:r>
              <a:rPr lang="en-US"/>
              <a:t>Questions?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232331-ED34-4B57-AA78-B1355588911A}"/>
              </a:ext>
            </a:extLst>
          </p:cNvPr>
          <p:cNvSpPr txBox="1"/>
          <p:nvPr/>
        </p:nvSpPr>
        <p:spPr>
          <a:xfrm>
            <a:off x="1977334" y="4070501"/>
            <a:ext cx="37318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Adrian Blidarus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Founder &amp; CEO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Softelligence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 more at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softelligence.net</a:t>
            </a:r>
          </a:p>
        </p:txBody>
      </p:sp>
    </p:spTree>
    <p:extLst>
      <p:ext uri="{BB962C8B-B14F-4D97-AF65-F5344CB8AC3E}">
        <p14:creationId xmlns:p14="http://schemas.microsoft.com/office/powerpoint/2010/main" val="2771931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3E10935-D7B9-427F-83EB-D64EF468C3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295" y="3743063"/>
            <a:ext cx="5797932" cy="300314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B41E0C-7D74-49E1-8370-230253FA5E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©2018 Softelligence. All rights reserved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5C3A1C2-61CA-4A0E-801E-7BC61566C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938035"/>
            <a:ext cx="10363201" cy="492494"/>
          </a:xfrm>
        </p:spPr>
        <p:txBody>
          <a:bodyPr anchor="t"/>
          <a:lstStyle/>
          <a:p>
            <a:r>
              <a:rPr lang="en-US" cap="all"/>
              <a:t>HAPPENING NOW </a:t>
            </a:r>
            <a:r>
              <a:rPr lang="en-US" sz="3200">
                <a:solidFill>
                  <a:srgbClr val="00B0F0"/>
                </a:solidFill>
              </a:rPr>
              <a:t>Building the Business Case for A.I. in Financial Services</a:t>
            </a:r>
            <a:br>
              <a:rPr lang="en-US">
                <a:solidFill>
                  <a:srgbClr val="00B0F0"/>
                </a:solidFill>
              </a:rPr>
            </a:br>
            <a:endParaRPr lang="en-US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D4EA3D-1F55-47C5-BAB5-916ACA08B44A}"/>
              </a:ext>
            </a:extLst>
          </p:cNvPr>
          <p:cNvSpPr txBox="1"/>
          <p:nvPr/>
        </p:nvSpPr>
        <p:spPr>
          <a:xfrm>
            <a:off x="1914525" y="2094306"/>
            <a:ext cx="818197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Panel discussion </a:t>
            </a:r>
          </a:p>
          <a:p>
            <a:r>
              <a:rPr lang="en-US">
                <a:solidFill>
                  <a:srgbClr val="00B0F0"/>
                </a:solidFill>
              </a:rPr>
              <a:t>11:50-12:40</a:t>
            </a:r>
          </a:p>
          <a:p>
            <a:endParaRPr lang="en-US">
              <a:solidFill>
                <a:srgbClr val="00B0F0"/>
              </a:solidFill>
            </a:endParaRPr>
          </a:p>
          <a:p>
            <a:r>
              <a:rPr lang="en-US" b="1"/>
              <a:t>Konstantinos Tovil </a:t>
            </a:r>
            <a:r>
              <a:rPr lang="en-US"/>
              <a:t>Senior Vice President Digital Retail, </a:t>
            </a:r>
            <a:r>
              <a:rPr lang="en-US" i="1"/>
              <a:t>TBI Bank</a:t>
            </a:r>
          </a:p>
          <a:p>
            <a:endParaRPr lang="en-US" sz="2400" i="1"/>
          </a:p>
          <a:p>
            <a:r>
              <a:rPr lang="en-US" b="1"/>
              <a:t>Marian Ignat </a:t>
            </a:r>
            <a:r>
              <a:rPr lang="en-US"/>
              <a:t>Executive Director Digital Banking, </a:t>
            </a:r>
            <a:r>
              <a:rPr lang="en-US" i="1"/>
              <a:t>BCR</a:t>
            </a:r>
          </a:p>
          <a:p>
            <a:endParaRPr lang="en-US" sz="2400" i="1"/>
          </a:p>
          <a:p>
            <a:r>
              <a:rPr lang="en-US" b="1"/>
              <a:t>Liviu Huluta </a:t>
            </a:r>
            <a:r>
              <a:rPr lang="en-US"/>
              <a:t>Head of Consumer &amp; Commercial for </a:t>
            </a:r>
          </a:p>
          <a:p>
            <a:r>
              <a:rPr lang="en-US"/>
              <a:t>Central, Southern and Eastern Europe, </a:t>
            </a:r>
            <a:r>
              <a:rPr lang="en-US" i="1"/>
              <a:t>Marsh</a:t>
            </a:r>
            <a:endParaRPr lang="en-US" sz="2400" i="1"/>
          </a:p>
          <a:p>
            <a:r>
              <a:rPr lang="en-US"/>
              <a:t> </a:t>
            </a:r>
            <a:endParaRPr lang="en-US" sz="2400"/>
          </a:p>
          <a:p>
            <a:endParaRPr lang="en-US">
              <a:solidFill>
                <a:srgbClr val="00B0F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9E9A3E-FFB0-48A9-B4F0-749455B2DCBF}"/>
              </a:ext>
            </a:extLst>
          </p:cNvPr>
          <p:cNvSpPr/>
          <p:nvPr/>
        </p:nvSpPr>
        <p:spPr>
          <a:xfrm>
            <a:off x="593379" y="2709453"/>
            <a:ext cx="811774" cy="811774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813A0EC-94C6-4E49-BCBF-B4BF32A714E0}"/>
              </a:ext>
            </a:extLst>
          </p:cNvPr>
          <p:cNvSpPr/>
          <p:nvPr/>
        </p:nvSpPr>
        <p:spPr>
          <a:xfrm>
            <a:off x="593379" y="3634386"/>
            <a:ext cx="811774" cy="811774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D746CC8-DE30-4D66-969C-0256D8736EFF}"/>
              </a:ext>
            </a:extLst>
          </p:cNvPr>
          <p:cNvSpPr/>
          <p:nvPr/>
        </p:nvSpPr>
        <p:spPr>
          <a:xfrm>
            <a:off x="593379" y="4559319"/>
            <a:ext cx="811774" cy="811774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2BF4D70-F0F5-4C92-A892-403A42ED787C}"/>
              </a:ext>
            </a:extLst>
          </p:cNvPr>
          <p:cNvSpPr/>
          <p:nvPr/>
        </p:nvSpPr>
        <p:spPr>
          <a:xfrm>
            <a:off x="593379" y="5484251"/>
            <a:ext cx="811774" cy="811774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114873-00F6-490A-B41E-F7758945A493}"/>
              </a:ext>
            </a:extLst>
          </p:cNvPr>
          <p:cNvSpPr/>
          <p:nvPr/>
        </p:nvSpPr>
        <p:spPr>
          <a:xfrm>
            <a:off x="1914525" y="5322326"/>
            <a:ext cx="45434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Facilitator: </a:t>
            </a:r>
            <a:r>
              <a:rPr lang="en-US" b="1"/>
              <a:t>Daniel Jinga </a:t>
            </a:r>
          </a:p>
          <a:p>
            <a:r>
              <a:rPr lang="en-US"/>
              <a:t>Business Development Manager CEE, </a:t>
            </a:r>
            <a:r>
              <a:rPr lang="en-US" i="1"/>
              <a:t>Softelligence </a:t>
            </a:r>
            <a:endParaRPr lang="en-US" sz="2400" b="1">
              <a:solidFill>
                <a:srgbClr val="00B0F0"/>
              </a:solidFill>
              <a:ea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1345F2-68C3-470E-9CDF-7F246C2F5256}"/>
              </a:ext>
            </a:extLst>
          </p:cNvPr>
          <p:cNvSpPr/>
          <p:nvPr/>
        </p:nvSpPr>
        <p:spPr>
          <a:xfrm>
            <a:off x="9145701" y="2063122"/>
            <a:ext cx="26725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#BucharestAIBootcamp </a:t>
            </a:r>
          </a:p>
          <a:p>
            <a:pPr algn="r">
              <a:defRPr/>
            </a:pPr>
            <a:r>
              <a:rPr lang="en-US"/>
              <a:t>#GlobalAIBootcamp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19413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E42C8B1-5DE3-48B3-8318-DBF71F0C9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8" t="14072" r="4987" b="3543"/>
          <a:stretch/>
        </p:blipFill>
        <p:spPr>
          <a:xfrm>
            <a:off x="361950" y="1828799"/>
            <a:ext cx="5842000" cy="4168169"/>
          </a:xfrm>
          <a:ln w="3175"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6BC766-0D05-474D-A773-ED1CBF6C7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29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5D2918-54C9-4746-A922-5A90587FA5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©2018 Softelligence. All rights reserved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D795B39-E38F-41CE-83AB-5F790C3E7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Panel </a:t>
            </a:r>
            <a:r>
              <a:rPr lang="en-US">
                <a:solidFill>
                  <a:srgbClr val="00B0F0"/>
                </a:solidFill>
              </a:rPr>
              <a:t>Building the Business Case for A.I. in Financial Services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3D1C4B-692A-477F-9AA5-A57206E72896}"/>
              </a:ext>
            </a:extLst>
          </p:cNvPr>
          <p:cNvSpPr txBox="1"/>
          <p:nvPr/>
        </p:nvSpPr>
        <p:spPr>
          <a:xfrm>
            <a:off x="6485889" y="1813933"/>
            <a:ext cx="550272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Panel discussion </a:t>
            </a:r>
            <a:r>
              <a:rPr lang="en-US" sz="1600">
                <a:solidFill>
                  <a:srgbClr val="00B0F0"/>
                </a:solidFill>
              </a:rPr>
              <a:t>11:50-12:40</a:t>
            </a:r>
          </a:p>
          <a:p>
            <a:endParaRPr lang="en-US" sz="1600">
              <a:solidFill>
                <a:srgbClr val="00B0F0"/>
              </a:solidFill>
            </a:endParaRPr>
          </a:p>
          <a:p>
            <a:r>
              <a:rPr lang="en-US" sz="1600" b="1"/>
              <a:t>Konstantinos Tovil </a:t>
            </a:r>
            <a:r>
              <a:rPr lang="en-US" sz="1600"/>
              <a:t>Senior Vice President </a:t>
            </a:r>
          </a:p>
          <a:p>
            <a:r>
              <a:rPr lang="en-US" sz="1600"/>
              <a:t>Digital Retail, </a:t>
            </a:r>
            <a:r>
              <a:rPr lang="en-US" sz="1600" i="1"/>
              <a:t>TBI Bank</a:t>
            </a:r>
          </a:p>
          <a:p>
            <a:endParaRPr lang="en-US" sz="1600" i="1"/>
          </a:p>
          <a:p>
            <a:r>
              <a:rPr lang="en-US" sz="1600" b="1"/>
              <a:t>Marian Ignat </a:t>
            </a:r>
            <a:r>
              <a:rPr lang="en-US" sz="1600"/>
              <a:t>Executive Director Digital Banking, </a:t>
            </a:r>
            <a:r>
              <a:rPr lang="en-US" sz="1600" i="1"/>
              <a:t>BCR</a:t>
            </a:r>
          </a:p>
          <a:p>
            <a:endParaRPr lang="en-US" sz="1600" i="1"/>
          </a:p>
          <a:p>
            <a:r>
              <a:rPr lang="en-US" sz="1600" b="1"/>
              <a:t>Liviu Huluta </a:t>
            </a:r>
            <a:r>
              <a:rPr lang="en-US" sz="1600"/>
              <a:t>Head of Consumer &amp; Commercial for </a:t>
            </a:r>
          </a:p>
          <a:p>
            <a:r>
              <a:rPr lang="en-US" sz="1600"/>
              <a:t>Central, Southern and Eastern Europe, </a:t>
            </a:r>
            <a:r>
              <a:rPr lang="en-US" sz="1600" i="1"/>
              <a:t>Marsh</a:t>
            </a:r>
          </a:p>
          <a:p>
            <a:endParaRPr lang="en-US" sz="1600" i="1"/>
          </a:p>
          <a:p>
            <a:r>
              <a:rPr lang="en-US" sz="1600"/>
              <a:t>Facilitator: </a:t>
            </a:r>
            <a:r>
              <a:rPr lang="en-US" sz="1600" b="1"/>
              <a:t>Daniel Jinga </a:t>
            </a:r>
          </a:p>
          <a:p>
            <a:r>
              <a:rPr lang="en-US" sz="1600"/>
              <a:t>Business Development Manager CEE, </a:t>
            </a:r>
            <a:r>
              <a:rPr lang="en-US" sz="1600" i="1"/>
              <a:t>Softelligence </a:t>
            </a:r>
            <a:endParaRPr lang="en-US" sz="2000" b="1">
              <a:solidFill>
                <a:srgbClr val="00B0F0"/>
              </a:solidFill>
              <a:ea typeface="Calibri" panose="020F0502020204030204" pitchFamily="34" charset="0"/>
            </a:endParaRPr>
          </a:p>
          <a:p>
            <a:endParaRPr lang="en-US" sz="1600" i="1"/>
          </a:p>
          <a:p>
            <a:r>
              <a:rPr lang="en-US" sz="1600"/>
              <a:t> </a:t>
            </a:r>
          </a:p>
          <a:p>
            <a:endParaRPr lang="en-US" sz="1400">
              <a:solidFill>
                <a:srgbClr val="00B0F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33037B-E3AD-4557-9EAD-9459BA6B77A5}"/>
              </a:ext>
            </a:extLst>
          </p:cNvPr>
          <p:cNvSpPr/>
          <p:nvPr/>
        </p:nvSpPr>
        <p:spPr>
          <a:xfrm>
            <a:off x="296315" y="6260715"/>
            <a:ext cx="4852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#BucharestAIBootcamp </a:t>
            </a:r>
            <a:r>
              <a:rPr lang="en-US"/>
              <a:t>#GlobalAIBootcamp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076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5D1A0561-D5CF-4E73-BBD3-E0B51DEF56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5035657"/>
              </p:ext>
            </p:extLst>
          </p:nvPr>
        </p:nvGraphicFramePr>
        <p:xfrm>
          <a:off x="258173" y="386868"/>
          <a:ext cx="11675653" cy="62627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26350">
                  <a:extLst>
                    <a:ext uri="{9D8B030D-6E8A-4147-A177-3AD203B41FA5}">
                      <a16:colId xmlns:a16="http://schemas.microsoft.com/office/drawing/2014/main" val="4114792091"/>
                    </a:ext>
                  </a:extLst>
                </a:gridCol>
                <a:gridCol w="4358644">
                  <a:extLst>
                    <a:ext uri="{9D8B030D-6E8A-4147-A177-3AD203B41FA5}">
                      <a16:colId xmlns:a16="http://schemas.microsoft.com/office/drawing/2014/main" val="1114218049"/>
                    </a:ext>
                  </a:extLst>
                </a:gridCol>
                <a:gridCol w="6090659">
                  <a:extLst>
                    <a:ext uri="{9D8B030D-6E8A-4147-A177-3AD203B41FA5}">
                      <a16:colId xmlns:a16="http://schemas.microsoft.com/office/drawing/2014/main" val="1637816655"/>
                    </a:ext>
                  </a:extLst>
                </a:gridCol>
              </a:tblGrid>
              <a:tr h="627044"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B0F0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 sz="2000">
                        <a:solidFill>
                          <a:srgbClr val="00B0F0"/>
                        </a:solidFill>
                        <a:effectLst/>
                        <a:latin typeface="+mn-lt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Agenda </a:t>
                      </a:r>
                      <a:r>
                        <a:rPr lang="en-US" sz="2800" b="0">
                          <a:solidFill>
                            <a:srgbClr val="00B0F0"/>
                          </a:solidFill>
                          <a:effectLst/>
                          <a:latin typeface="+mn-lt"/>
                        </a:rPr>
                        <a:t>#BucharestAIBootcamp</a:t>
                      </a:r>
                    </a:p>
                  </a:txBody>
                  <a:tcPr marL="66514" marR="66514" marT="0" marB="0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80144757"/>
                  </a:ext>
                </a:extLst>
              </a:tr>
              <a:tr h="38448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10:00 - 10:20</a:t>
                      </a:r>
                      <a:endParaRPr lang="en-US" sz="1800" i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6514" marR="66514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Opening Remarks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6514" marR="66514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+mn-lt"/>
                      </a:endParaRPr>
                    </a:p>
                  </a:txBody>
                  <a:tcPr marL="66514" marR="66514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8005002"/>
                  </a:ext>
                </a:extLst>
              </a:tr>
              <a:tr h="41803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10:20 - 10:50</a:t>
                      </a:r>
                      <a:endParaRPr lang="en-US" sz="1800" i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6514" marR="66514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rgbClr val="00B0F0"/>
                          </a:solidFill>
                          <a:effectLst/>
                          <a:latin typeface="+mn-lt"/>
                        </a:rPr>
                        <a:t>Keynote: AI</a:t>
                      </a:r>
                      <a:endParaRPr lang="en-US" sz="1800" b="0">
                        <a:solidFill>
                          <a:srgbClr val="00B0F0"/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6514" marR="66514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Sergiu Negut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Business Growth Consultant and Associated Dean with </a:t>
                      </a:r>
                      <a:r>
                        <a:rPr lang="en-US" sz="1400" i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Maastricht School of Management</a:t>
                      </a:r>
                      <a:endParaRPr lang="en-US" i="1">
                        <a:latin typeface="+mn-lt"/>
                      </a:endParaRPr>
                    </a:p>
                  </a:txBody>
                  <a:tcPr marL="66514" marR="66514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4490549"/>
                  </a:ext>
                </a:extLst>
              </a:tr>
              <a:tr h="28273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10:50 - 11:00</a:t>
                      </a:r>
                      <a:endParaRPr lang="en-US" sz="1800" b="1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6514" marR="66514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Break</a:t>
                      </a:r>
                      <a:endParaRPr lang="en-US" sz="18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6514" marR="66514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27067198"/>
                  </a:ext>
                </a:extLst>
              </a:tr>
              <a:tr h="44036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11:00 - 11:50</a:t>
                      </a:r>
                      <a:endParaRPr lang="en-US" sz="1800" b="1" i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6514" marR="66514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rgbClr val="00B0F0"/>
                          </a:solidFill>
                          <a:effectLst/>
                          <a:latin typeface="+mn-lt"/>
                        </a:rPr>
                        <a:t>AI: what you need to tell your CEO</a:t>
                      </a:r>
                      <a:endParaRPr lang="en-US" sz="1800" b="0">
                        <a:solidFill>
                          <a:srgbClr val="00B0F0"/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6514" marR="66514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Adrian Blidarus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Founder and CEO, </a:t>
                      </a:r>
                      <a:r>
                        <a:rPr lang="en-US" sz="1400" i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Softelligence</a:t>
                      </a:r>
                      <a:endParaRPr lang="en-US">
                        <a:latin typeface="+mn-lt"/>
                      </a:endParaRPr>
                    </a:p>
                  </a:txBody>
                  <a:tcPr marL="66514" marR="66514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180756"/>
                  </a:ext>
                </a:extLst>
              </a:tr>
              <a:tr h="153146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11:50 - 12:40</a:t>
                      </a:r>
                      <a:endParaRPr lang="en-US" sz="1800" b="1" i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6514" marR="66514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rgbClr val="00B0F0"/>
                          </a:solidFill>
                          <a:effectLst/>
                          <a:latin typeface="+mn-lt"/>
                        </a:rPr>
                        <a:t>Building the Business Case for A.I. in Financial Services</a:t>
                      </a:r>
                      <a:endParaRPr lang="en-US" sz="1800" b="0">
                        <a:solidFill>
                          <a:srgbClr val="00B0F0"/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6514" marR="66514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Konstantinos Tovil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Senior Vice President E-Commerce, </a:t>
                      </a:r>
                      <a:r>
                        <a:rPr lang="en-US" sz="1400" i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TBI Bank</a:t>
                      </a:r>
                      <a:endParaRPr lang="en-US" sz="1800" i="1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Marian Ignat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Executive Director Digital Banking, </a:t>
                      </a:r>
                      <a:r>
                        <a:rPr lang="en-US" sz="1400" i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BCR</a:t>
                      </a:r>
                      <a:endParaRPr lang="en-US" sz="1800" i="1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Liviu Huluta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Head of Consumer &amp; Commercial for Central, Southern and Eastern Europe, </a:t>
                      </a:r>
                      <a:r>
                        <a:rPr lang="en-US" sz="1400" i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Marsh</a:t>
                      </a:r>
                      <a:endParaRPr lang="en-US" sz="1800" i="1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Panel discussion facilitated by </a:t>
                      </a: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Daniel Jinga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Business Development Manager CEE, </a:t>
                      </a:r>
                      <a:r>
                        <a:rPr lang="en-US" sz="1400" i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Softelligence </a:t>
                      </a:r>
                      <a:endParaRPr lang="en-US" sz="1800" b="1">
                        <a:solidFill>
                          <a:srgbClr val="00B0F0"/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n-US">
                        <a:latin typeface="+mn-lt"/>
                      </a:endParaRPr>
                    </a:p>
                  </a:txBody>
                  <a:tcPr marL="66514" marR="66514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2175318"/>
                  </a:ext>
                </a:extLst>
              </a:tr>
              <a:tr h="31260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12:45 - 13:30</a:t>
                      </a:r>
                      <a:endParaRPr lang="en-US" sz="1800" b="1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6514" marR="66514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Lunch</a:t>
                      </a:r>
                      <a:endParaRPr lang="en-US" sz="18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6514" marR="66514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514" marR="66514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5047415"/>
                  </a:ext>
                </a:extLst>
              </a:tr>
              <a:tr h="58986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13:30 - 15:00</a:t>
                      </a:r>
                      <a:endParaRPr lang="en-US" sz="1800" b="1" i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6514" marR="66514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rgbClr val="00B0F0"/>
                          </a:solidFill>
                          <a:effectLst/>
                          <a:latin typeface="+mn-lt"/>
                        </a:rPr>
                        <a:t>Workshop #1: Using Custom Vision for Object Classification and Detection</a:t>
                      </a:r>
                      <a:endParaRPr lang="en-US" sz="1800" b="0">
                        <a:solidFill>
                          <a:srgbClr val="00B0F0"/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6514" marR="66514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Sorin Peste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Technical Evangelist Data &amp; AI, </a:t>
                      </a:r>
                      <a:r>
                        <a:rPr lang="en-US" sz="1400" i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Microsoft</a:t>
                      </a:r>
                      <a:endParaRPr lang="en-US">
                        <a:latin typeface="+mn-lt"/>
                      </a:endParaRPr>
                    </a:p>
                  </a:txBody>
                  <a:tcPr marL="66514" marR="66514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3800424"/>
                  </a:ext>
                </a:extLst>
              </a:tr>
              <a:tr h="28273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15:00 - 15:15</a:t>
                      </a:r>
                      <a:endParaRPr lang="en-US" sz="1800" b="1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6514" marR="66514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Break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6514" marR="66514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514" marR="66514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237810"/>
                  </a:ext>
                </a:extLst>
              </a:tr>
              <a:tr h="699046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15:15 - 16:45</a:t>
                      </a:r>
                      <a:endParaRPr lang="en-US" sz="1800" i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6514" marR="66514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rgbClr val="00B0F0"/>
                          </a:solidFill>
                          <a:effectLst/>
                          <a:latin typeface="+mn-lt"/>
                        </a:rPr>
                        <a:t>Workshop #2: Fraudulent Claim Detection in Insurance Using Azure Machine Learning Studio </a:t>
                      </a:r>
                      <a:endParaRPr lang="en-US" sz="1800" b="0">
                        <a:solidFill>
                          <a:srgbClr val="00B0F0"/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6514" marR="66514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Laurentiu Diaconu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Data Scientist, </a:t>
                      </a:r>
                      <a:r>
                        <a:rPr lang="en-US" sz="1400" i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Softelligence</a:t>
                      </a:r>
                      <a:endParaRPr lang="en-US">
                        <a:latin typeface="+mn-lt"/>
                      </a:endParaRPr>
                    </a:p>
                  </a:txBody>
                  <a:tcPr marL="66514" marR="66514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2433467"/>
                  </a:ext>
                </a:extLst>
              </a:tr>
              <a:tr h="52770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i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16:45 - 17:00</a:t>
                      </a:r>
                      <a:endParaRPr lang="en-US" sz="1800" i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6514" marR="66514" marT="0" marB="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Conclusions</a:t>
                      </a:r>
                    </a:p>
                  </a:txBody>
                  <a:tcPr marL="66514" marR="66514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+mn-lt"/>
                      </a:endParaRPr>
                    </a:p>
                  </a:txBody>
                  <a:tcPr marL="66514" marR="66514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9148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3427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97B00C-8584-4D50-9D8E-5F14686A2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30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188BA5-E37E-4DE5-A897-D0ABFF5822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©2018 Softelligence. All rights reserved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9E7950-F852-4351-A28D-D90D2917E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3182753"/>
            <a:ext cx="4067810" cy="492494"/>
          </a:xfrm>
        </p:spPr>
        <p:txBody>
          <a:bodyPr/>
          <a:lstStyle/>
          <a:p>
            <a:r>
              <a:rPr lang="en-US"/>
              <a:t>Panel </a:t>
            </a:r>
            <a:r>
              <a:rPr lang="en-US">
                <a:solidFill>
                  <a:srgbClr val="00B0F0"/>
                </a:solidFill>
              </a:rPr>
              <a:t>Building the Business Case for A.I. in Financial Services</a:t>
            </a:r>
            <a:endParaRPr lang="en-US"/>
          </a:p>
        </p:txBody>
      </p:sp>
      <p:pic>
        <p:nvPicPr>
          <p:cNvPr id="1027" name="A7C0D1CD-FCE4-4495-88F7-3B9A2EE151CC" descr="image1.jpeg">
            <a:extLst>
              <a:ext uri="{FF2B5EF4-FFF2-40B4-BE49-F238E27FC236}">
                <a16:creationId xmlns:a16="http://schemas.microsoft.com/office/drawing/2014/main" id="{F259B562-603B-47B8-95C3-8A2BC711A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006" y="1107279"/>
            <a:ext cx="5449719" cy="5252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647EF2F-71A0-42C3-B59B-6F8F0A85918D}"/>
              </a:ext>
            </a:extLst>
          </p:cNvPr>
          <p:cNvSpPr/>
          <p:nvPr/>
        </p:nvSpPr>
        <p:spPr>
          <a:xfrm>
            <a:off x="296315" y="6260715"/>
            <a:ext cx="4852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#BucharestAIBootcamp </a:t>
            </a:r>
            <a:r>
              <a:rPr lang="en-US"/>
              <a:t>#GlobalAIBootcamp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14297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F01FBC-529B-40C0-B8B6-075BBDFF1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31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2D5802-AFEF-4090-9277-1EC34090E1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©2018 Softelligence. All rights reserved</a:t>
            </a:r>
          </a:p>
        </p:txBody>
      </p:sp>
      <p:pic>
        <p:nvPicPr>
          <p:cNvPr id="2050" name="95E7E6C7-6F87-40DE-AAFF-E902EA4B8091" descr="image2.jpeg">
            <a:extLst>
              <a:ext uri="{FF2B5EF4-FFF2-40B4-BE49-F238E27FC236}">
                <a16:creationId xmlns:a16="http://schemas.microsoft.com/office/drawing/2014/main" id="{EBCED28A-7A46-4092-BA19-112521BB8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760" y="1223140"/>
            <a:ext cx="7264400" cy="5039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B8103388-047A-45D9-9CA7-A58E41C88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3182753"/>
            <a:ext cx="4067810" cy="492494"/>
          </a:xfrm>
        </p:spPr>
        <p:txBody>
          <a:bodyPr/>
          <a:lstStyle/>
          <a:p>
            <a:r>
              <a:rPr lang="en-US"/>
              <a:t>Panel </a:t>
            </a:r>
            <a:r>
              <a:rPr lang="en-US">
                <a:solidFill>
                  <a:srgbClr val="00B0F0"/>
                </a:solidFill>
              </a:rPr>
              <a:t>Building the Business Case for A.I. in Financial Services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E6F7E9-46FD-49D3-B8A7-FC799E1FF783}"/>
              </a:ext>
            </a:extLst>
          </p:cNvPr>
          <p:cNvSpPr/>
          <p:nvPr/>
        </p:nvSpPr>
        <p:spPr>
          <a:xfrm>
            <a:off x="296315" y="6260715"/>
            <a:ext cx="4852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#BucharestAIBootcamp </a:t>
            </a:r>
            <a:r>
              <a:rPr lang="en-US"/>
              <a:t>#GlobalAIBootcamp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98966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6">
            <a:extLst>
              <a:ext uri="{FF2B5EF4-FFF2-40B4-BE49-F238E27FC236}">
                <a16:creationId xmlns:a16="http://schemas.microsoft.com/office/drawing/2014/main" id="{E733DD83-D29A-4F01-A0D4-638EF46BE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507" y="3510396"/>
            <a:ext cx="6350136" cy="328917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971240-C932-403D-AE18-3B0BC2D2FC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©2018 Softelligence. All rights reserved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168FE61-4342-4EBF-A499-879FA4D95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861031"/>
            <a:ext cx="11138884" cy="2334555"/>
          </a:xfrm>
        </p:spPr>
        <p:txBody>
          <a:bodyPr anchor="t"/>
          <a:lstStyle/>
          <a:p>
            <a:pPr algn="ctr"/>
            <a:r>
              <a:rPr lang="en-US"/>
              <a:t>Lunch Break </a:t>
            </a:r>
            <a:r>
              <a:rPr lang="en-US" b="0">
                <a:solidFill>
                  <a:srgbClr val="00B0F0"/>
                </a:solidFill>
              </a:rPr>
              <a:t>#BucharestAIBootcamp</a:t>
            </a:r>
            <a:br>
              <a:rPr lang="en-US"/>
            </a:br>
            <a:r>
              <a:rPr lang="en-US"/>
              <a:t> </a:t>
            </a:r>
            <a:br>
              <a:rPr lang="en-US"/>
            </a:br>
            <a:r>
              <a:rPr lang="en-US" sz="1800">
                <a:solidFill>
                  <a:srgbClr val="00B0F0"/>
                </a:solidFill>
              </a:rPr>
              <a:t>12:45-13:30 </a:t>
            </a:r>
            <a:r>
              <a:rPr lang="en-US" sz="1800">
                <a:solidFill>
                  <a:srgbClr val="00B0F0"/>
                </a:solidFill>
                <a:sym typeface="Wingdings" panose="05000000000000000000" pitchFamily="2" charset="2"/>
              </a:rPr>
              <a:t></a:t>
            </a:r>
            <a:r>
              <a:rPr lang="en-US" sz="1800" b="0">
                <a:solidFill>
                  <a:srgbClr val="00B0F0"/>
                </a:solidFill>
              </a:rPr>
              <a:t> </a:t>
            </a:r>
            <a:r>
              <a:rPr lang="en-US" sz="1800" b="0"/>
              <a:t>next workshop: </a:t>
            </a:r>
            <a:r>
              <a:rPr lang="en-US" sz="1800"/>
              <a:t>Using Custom Vision </a:t>
            </a:r>
            <a:br>
              <a:rPr lang="en-US" sz="1800"/>
            </a:br>
            <a:r>
              <a:rPr lang="en-US" sz="1800"/>
              <a:t>for Object Classification and Detection </a:t>
            </a:r>
            <a:r>
              <a:rPr lang="en-US" sz="1800" b="0"/>
              <a:t>Sorin Peste</a:t>
            </a:r>
            <a:br>
              <a:rPr lang="en-US" sz="1800"/>
            </a:br>
            <a:br>
              <a:rPr lang="en-US" sz="1800">
                <a:solidFill>
                  <a:srgbClr val="00B0F0"/>
                </a:solidFill>
              </a:rPr>
            </a:br>
            <a:r>
              <a:rPr lang="en-US" sz="1800" b="0">
                <a:solidFill>
                  <a:srgbClr val="00B0F0"/>
                </a:solidFill>
              </a:rPr>
              <a:t>Check out the workshops on GitHub at </a:t>
            </a:r>
            <a:r>
              <a:rPr lang="en-US" sz="1800">
                <a:solidFill>
                  <a:srgbClr val="00B0F0"/>
                </a:solidFill>
              </a:rPr>
              <a:t>bit.ly/BucharestAIBootcamp </a:t>
            </a:r>
            <a:br>
              <a:rPr lang="en-US" sz="1800">
                <a:solidFill>
                  <a:srgbClr val="00B0F0"/>
                </a:solidFill>
              </a:rPr>
            </a:br>
            <a:r>
              <a:rPr lang="en-US" sz="1800" b="0">
                <a:solidFill>
                  <a:srgbClr val="00B0F0"/>
                </a:solidFill>
              </a:rPr>
              <a:t>or scan the QR code</a:t>
            </a:r>
            <a:br>
              <a:rPr lang="en-US" sz="1800">
                <a:solidFill>
                  <a:srgbClr val="00B0F0"/>
                </a:solidFill>
              </a:rPr>
            </a:br>
            <a:br>
              <a:rPr lang="en-US" sz="1800">
                <a:solidFill>
                  <a:srgbClr val="00B0F0"/>
                </a:solidFill>
              </a:rPr>
            </a:br>
            <a:r>
              <a:rPr lang="en-US" sz="1600" b="0"/>
              <a:t>WiFi </a:t>
            </a:r>
            <a:r>
              <a:rPr lang="en-US" sz="1600"/>
              <a:t>MSFTGUEST </a:t>
            </a:r>
            <a:r>
              <a:rPr lang="en-US" sz="1600" b="0"/>
              <a:t>use Event Attendee Code </a:t>
            </a:r>
            <a:r>
              <a:rPr lang="en-US" sz="1600">
                <a:solidFill>
                  <a:srgbClr val="00B0F0"/>
                </a:solidFill>
              </a:rPr>
              <a:t>msevent297fb</a:t>
            </a:r>
            <a:endParaRPr lang="en-US" b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E18778-3FE6-412A-A4C9-E1D44F41B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36" y="3682020"/>
            <a:ext cx="3107963" cy="31079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38118E-9C56-47A5-8AB1-37D44BD81F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37" y="2586712"/>
            <a:ext cx="1584664" cy="131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9584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79EFE5DB-67B3-40C3-A7F8-8A7D3C972DF4}"/>
              </a:ext>
            </a:extLst>
          </p:cNvPr>
          <p:cNvSpPr/>
          <p:nvPr/>
        </p:nvSpPr>
        <p:spPr>
          <a:xfrm>
            <a:off x="611898" y="2166326"/>
            <a:ext cx="1629075" cy="1629075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B41E0C-7D74-49E1-8370-230253FA5E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©2018 Softelligence. All rights reserved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5C3A1C2-61CA-4A0E-801E-7BC61566C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280132"/>
            <a:ext cx="10115550" cy="492494"/>
          </a:xfrm>
        </p:spPr>
        <p:txBody>
          <a:bodyPr/>
          <a:lstStyle/>
          <a:p>
            <a:r>
              <a:rPr lang="en-US"/>
              <a:t>Workshop #1</a:t>
            </a:r>
            <a:r>
              <a:rPr lang="en-US">
                <a:solidFill>
                  <a:srgbClr val="00B0F0"/>
                </a:solidFill>
              </a:rPr>
              <a:t> Using Custom Vision for Object Classification and Detection</a:t>
            </a:r>
            <a:endParaRPr lang="en-US" sz="3200">
              <a:solidFill>
                <a:srgbClr val="00B0F0"/>
              </a:solidFill>
            </a:endParaRPr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43D65A9E-071C-438D-86DD-95AD10EBA9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693" y="2926005"/>
            <a:ext cx="7375359" cy="3820206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D4EA3D-1F55-47C5-BAB5-916ACA08B44A}"/>
              </a:ext>
            </a:extLst>
          </p:cNvPr>
          <p:cNvSpPr txBox="1"/>
          <p:nvPr/>
        </p:nvSpPr>
        <p:spPr>
          <a:xfrm>
            <a:off x="2778291" y="2238411"/>
            <a:ext cx="73753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Speaker: </a:t>
            </a:r>
            <a:r>
              <a:rPr lang="en-US" b="1"/>
              <a:t>Sorin Peste</a:t>
            </a:r>
          </a:p>
          <a:p>
            <a:r>
              <a:rPr lang="en-US"/>
              <a:t>Technical Evangelist Data &amp; AI, </a:t>
            </a:r>
            <a:r>
              <a:rPr lang="en-US" i="1"/>
              <a:t>Microsoft</a:t>
            </a:r>
          </a:p>
          <a:p>
            <a:endParaRPr lang="en-US" i="1">
              <a:latin typeface="Arial Nova" panose="020B0504020202020204" pitchFamily="34" charset="0"/>
            </a:endParaRPr>
          </a:p>
          <a:p>
            <a:r>
              <a:rPr lang="en-US">
                <a:solidFill>
                  <a:srgbClr val="00B0F0"/>
                </a:solidFill>
              </a:rPr>
              <a:t>13:30-15:00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B785D1-E3D2-4195-905F-6FF758BFDE6F}"/>
              </a:ext>
            </a:extLst>
          </p:cNvPr>
          <p:cNvSpPr txBox="1"/>
          <p:nvPr/>
        </p:nvSpPr>
        <p:spPr>
          <a:xfrm>
            <a:off x="611898" y="4346711"/>
            <a:ext cx="38358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Important: </a:t>
            </a:r>
          </a:p>
          <a:p>
            <a:r>
              <a:rPr lang="en-US"/>
              <a:t>Your laptop is required in order to practice each step of the workshop.</a:t>
            </a:r>
          </a:p>
          <a:p>
            <a:r>
              <a:rPr lang="en-US">
                <a:solidFill>
                  <a:srgbClr val="00B0F0"/>
                </a:solidFill>
              </a:rPr>
              <a:t>Check out this workshop on GitHub at </a:t>
            </a:r>
            <a:r>
              <a:rPr lang="en-US" b="1">
                <a:solidFill>
                  <a:srgbClr val="00B0F0"/>
                </a:solidFill>
              </a:rPr>
              <a:t>bit.ly/BucharestAIBootcamp</a:t>
            </a:r>
            <a:r>
              <a:rPr lang="en-US">
                <a:solidFill>
                  <a:srgbClr val="00B0F0"/>
                </a:solidFill>
              </a:rPr>
              <a:t>.</a:t>
            </a: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AA3652-B14A-4F54-A0B4-12DDD2F27BB2}"/>
              </a:ext>
            </a:extLst>
          </p:cNvPr>
          <p:cNvSpPr/>
          <p:nvPr/>
        </p:nvSpPr>
        <p:spPr>
          <a:xfrm>
            <a:off x="8817387" y="2238411"/>
            <a:ext cx="26725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#BucharestAIBootcamp </a:t>
            </a:r>
          </a:p>
          <a:p>
            <a:pPr algn="r">
              <a:defRPr/>
            </a:pPr>
            <a:r>
              <a:rPr lang="en-US"/>
              <a:t>#GlobalAIBootcamp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52002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26E66348-9CB8-4DDF-B5A2-B2A248EB9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507" y="3510396"/>
            <a:ext cx="6350136" cy="3289172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971240-C932-403D-AE18-3B0BC2D2FC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©2018 Softelligence. All rights reserved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168FE61-4342-4EBF-A499-879FA4D95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861031"/>
            <a:ext cx="11138884" cy="2334555"/>
          </a:xfrm>
        </p:spPr>
        <p:txBody>
          <a:bodyPr anchor="t"/>
          <a:lstStyle/>
          <a:p>
            <a:pPr algn="ctr"/>
            <a:r>
              <a:rPr lang="en-US"/>
              <a:t>Break </a:t>
            </a:r>
            <a:r>
              <a:rPr lang="en-US" b="0">
                <a:solidFill>
                  <a:srgbClr val="00B0F0"/>
                </a:solidFill>
              </a:rPr>
              <a:t>#BucharestAIBootcamp</a:t>
            </a:r>
            <a:br>
              <a:rPr lang="en-US"/>
            </a:br>
            <a:r>
              <a:rPr lang="en-US" b="0"/>
              <a:t> </a:t>
            </a:r>
            <a:br>
              <a:rPr lang="en-US" b="0"/>
            </a:br>
            <a:r>
              <a:rPr lang="en-US" sz="1800">
                <a:solidFill>
                  <a:srgbClr val="00B0F0"/>
                </a:solidFill>
              </a:rPr>
              <a:t>15:00-15:15 </a:t>
            </a:r>
            <a:r>
              <a:rPr lang="en-US" sz="1800">
                <a:solidFill>
                  <a:srgbClr val="00B0F0"/>
                </a:solidFill>
                <a:sym typeface="Wingdings" panose="05000000000000000000" pitchFamily="2" charset="2"/>
              </a:rPr>
              <a:t></a:t>
            </a:r>
            <a:r>
              <a:rPr lang="en-US" sz="1800">
                <a:solidFill>
                  <a:srgbClr val="00B0F0"/>
                </a:solidFill>
              </a:rPr>
              <a:t> </a:t>
            </a:r>
            <a:r>
              <a:rPr lang="en-US" sz="1800" b="0"/>
              <a:t>next workshop </a:t>
            </a:r>
            <a:r>
              <a:rPr lang="en-US" sz="1800"/>
              <a:t>Fraudulent Claim Detection in Insurance </a:t>
            </a:r>
            <a:br>
              <a:rPr lang="en-US" sz="1800"/>
            </a:br>
            <a:r>
              <a:rPr lang="en-US" sz="1800"/>
              <a:t>Using Azure Machine Learning Studio </a:t>
            </a:r>
            <a:r>
              <a:rPr lang="en-US" sz="1800" b="0"/>
              <a:t>Laurentiu Diaconu</a:t>
            </a:r>
            <a:br>
              <a:rPr lang="en-US" sz="1800" b="0">
                <a:solidFill>
                  <a:srgbClr val="00B0F0"/>
                </a:solidFill>
              </a:rPr>
            </a:br>
            <a:br>
              <a:rPr lang="en-US" sz="1800" b="0">
                <a:solidFill>
                  <a:srgbClr val="00B0F0"/>
                </a:solidFill>
              </a:rPr>
            </a:br>
            <a:r>
              <a:rPr lang="en-US" sz="1800" b="0">
                <a:solidFill>
                  <a:srgbClr val="00B0F0"/>
                </a:solidFill>
              </a:rPr>
              <a:t>Check out the workshops on GitHub at </a:t>
            </a:r>
            <a:r>
              <a:rPr lang="en-US" sz="1800">
                <a:solidFill>
                  <a:srgbClr val="00B0F0"/>
                </a:solidFill>
              </a:rPr>
              <a:t>bit.ly/BucharestAIBootcamp </a:t>
            </a:r>
            <a:br>
              <a:rPr lang="en-US" sz="1800">
                <a:solidFill>
                  <a:srgbClr val="00B0F0"/>
                </a:solidFill>
              </a:rPr>
            </a:br>
            <a:r>
              <a:rPr lang="en-US" sz="1800" b="0">
                <a:solidFill>
                  <a:srgbClr val="00B0F0"/>
                </a:solidFill>
              </a:rPr>
              <a:t>or scan the QR code</a:t>
            </a:r>
            <a:br>
              <a:rPr lang="en-US" sz="1800">
                <a:solidFill>
                  <a:srgbClr val="00B0F0"/>
                </a:solidFill>
              </a:rPr>
            </a:br>
            <a:br>
              <a:rPr lang="en-US" sz="1800" b="0">
                <a:solidFill>
                  <a:srgbClr val="00B0F0"/>
                </a:solidFill>
              </a:rPr>
            </a:br>
            <a:r>
              <a:rPr lang="en-US" sz="1600" b="0"/>
              <a:t>WiFi </a:t>
            </a:r>
            <a:r>
              <a:rPr lang="en-US" sz="1600"/>
              <a:t>MSFTGUEST </a:t>
            </a:r>
            <a:r>
              <a:rPr lang="en-US" sz="1600" b="0"/>
              <a:t>use Event Attendee Code </a:t>
            </a:r>
            <a:r>
              <a:rPr lang="en-US" sz="1600">
                <a:solidFill>
                  <a:srgbClr val="00B0F0"/>
                </a:solidFill>
              </a:rPr>
              <a:t>msevent297fb</a:t>
            </a:r>
            <a:endParaRPr lang="en-US" b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A78892-AD01-4CFD-B6C3-5D6CE2C20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36" y="3682020"/>
            <a:ext cx="3107963" cy="31079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7CCF83-8330-4493-8070-244A6ADB30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37" y="2586712"/>
            <a:ext cx="1584664" cy="131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2235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43D65A9E-071C-438D-86DD-95AD10EBA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693" y="2926005"/>
            <a:ext cx="7375359" cy="3820206"/>
          </a:xfrm>
          <a:prstGeom prst="rect">
            <a:avLst/>
          </a:prstGeom>
          <a:noFill/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76DA4B9-325F-45F4-A339-6E15667682C4}"/>
              </a:ext>
            </a:extLst>
          </p:cNvPr>
          <p:cNvSpPr/>
          <p:nvPr/>
        </p:nvSpPr>
        <p:spPr>
          <a:xfrm>
            <a:off x="611898" y="2166326"/>
            <a:ext cx="1629075" cy="1629075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B41E0C-7D74-49E1-8370-230253FA5E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©2018 Softelligence. All rights reserved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5C3A1C2-61CA-4A0E-801E-7BC61566C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280132"/>
            <a:ext cx="9877425" cy="492494"/>
          </a:xfrm>
        </p:spPr>
        <p:txBody>
          <a:bodyPr/>
          <a:lstStyle/>
          <a:p>
            <a:r>
              <a:rPr lang="en-US"/>
              <a:t>Workshop #2</a:t>
            </a:r>
            <a:r>
              <a:rPr lang="en-US">
                <a:solidFill>
                  <a:srgbClr val="00B0F0"/>
                </a:solidFill>
              </a:rPr>
              <a:t> Fraudulent Claim Detection in Insurance Using Azure Machine Learning Studio </a:t>
            </a:r>
            <a:endParaRPr lang="en-US" sz="320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D4EA3D-1F55-47C5-BAB5-916ACA08B44A}"/>
              </a:ext>
            </a:extLst>
          </p:cNvPr>
          <p:cNvSpPr txBox="1"/>
          <p:nvPr/>
        </p:nvSpPr>
        <p:spPr>
          <a:xfrm>
            <a:off x="2778291" y="2238411"/>
            <a:ext cx="73753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Speaker: </a:t>
            </a:r>
            <a:r>
              <a:rPr lang="en-US" b="1"/>
              <a:t>Laurentiu Diaconu</a:t>
            </a:r>
          </a:p>
          <a:p>
            <a:r>
              <a:rPr lang="en-US"/>
              <a:t>Data Scientist, </a:t>
            </a:r>
            <a:r>
              <a:rPr lang="en-US" i="1"/>
              <a:t>Softelligence</a:t>
            </a:r>
          </a:p>
          <a:p>
            <a:endParaRPr lang="en-US" i="1">
              <a:latin typeface="Arial Nova" panose="020B0504020202020204" pitchFamily="34" charset="0"/>
            </a:endParaRPr>
          </a:p>
          <a:p>
            <a:r>
              <a:rPr lang="en-US">
                <a:solidFill>
                  <a:srgbClr val="00B0F0"/>
                </a:solidFill>
              </a:rPr>
              <a:t>15:15-16:45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3847BB-5D60-4512-B4FC-98F3FC6A7B4C}"/>
              </a:ext>
            </a:extLst>
          </p:cNvPr>
          <p:cNvSpPr txBox="1"/>
          <p:nvPr/>
        </p:nvSpPr>
        <p:spPr>
          <a:xfrm>
            <a:off x="611898" y="4346711"/>
            <a:ext cx="38358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Important: </a:t>
            </a:r>
          </a:p>
          <a:p>
            <a:r>
              <a:rPr lang="en-US"/>
              <a:t>Your laptop is required in order to practice each step of the workshop.</a:t>
            </a:r>
          </a:p>
          <a:p>
            <a:r>
              <a:rPr lang="en-US">
                <a:solidFill>
                  <a:srgbClr val="00B0F0"/>
                </a:solidFill>
              </a:rPr>
              <a:t>Check out this workshop on GitHub at </a:t>
            </a:r>
            <a:r>
              <a:rPr lang="en-US" b="1">
                <a:solidFill>
                  <a:srgbClr val="00B0F0"/>
                </a:solidFill>
              </a:rPr>
              <a:t>bit.ly/BucharestAIBootcamp</a:t>
            </a:r>
            <a:r>
              <a:rPr lang="en-US">
                <a:solidFill>
                  <a:srgbClr val="00B0F0"/>
                </a:solidFill>
              </a:rPr>
              <a:t>.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7AD969-FBD5-4E69-BA94-728DE150F663}"/>
              </a:ext>
            </a:extLst>
          </p:cNvPr>
          <p:cNvSpPr/>
          <p:nvPr/>
        </p:nvSpPr>
        <p:spPr>
          <a:xfrm>
            <a:off x="8817387" y="2238411"/>
            <a:ext cx="26725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#BucharestAIBootcamp </a:t>
            </a:r>
          </a:p>
          <a:p>
            <a:pPr algn="r">
              <a:defRPr/>
            </a:pPr>
            <a:r>
              <a:rPr lang="en-US"/>
              <a:t>#GlobalAIBootcamp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7603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284C101F-A9F1-4343-B890-7D346D6328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057" y="1609749"/>
            <a:ext cx="2185987" cy="2185987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9B3A84-1105-48FC-84D3-245DF4DED0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918" y="5501079"/>
            <a:ext cx="2490265" cy="1245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3BF222-F35E-422B-BA5B-57A4B28BDF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275" y="3856437"/>
            <a:ext cx="2069550" cy="4418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FCFF77-D1DD-4B90-8754-EC28DE4A40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010" y="4441926"/>
            <a:ext cx="2106080" cy="1107390"/>
          </a:xfrm>
          <a:prstGeom prst="rect">
            <a:avLst/>
          </a:prstGeom>
        </p:spPr>
      </p:pic>
      <p:pic>
        <p:nvPicPr>
          <p:cNvPr id="13" name="Content Placeholder 6">
            <a:extLst>
              <a:ext uri="{FF2B5EF4-FFF2-40B4-BE49-F238E27FC236}">
                <a16:creationId xmlns:a16="http://schemas.microsoft.com/office/drawing/2014/main" id="{E733DD83-D29A-4F01-A0D4-638EF46BE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78" y="3355326"/>
            <a:ext cx="6546504" cy="339088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971240-C932-403D-AE18-3B0BC2D2FC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©2018 Softelligence. All rights reserved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168FE61-4342-4EBF-A499-879FA4D95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861031"/>
            <a:ext cx="9128279" cy="2334555"/>
          </a:xfrm>
        </p:spPr>
        <p:txBody>
          <a:bodyPr anchor="t"/>
          <a:lstStyle/>
          <a:p>
            <a:r>
              <a:rPr lang="en-US"/>
              <a:t>That’s a wrap! </a:t>
            </a:r>
            <a:r>
              <a:rPr lang="en-US" sz="2000" b="0">
                <a:solidFill>
                  <a:srgbClr val="00B0F0"/>
                </a:solidFill>
              </a:rPr>
              <a:t>#BucharestAIBootcamp  </a:t>
            </a:r>
            <a:r>
              <a:rPr lang="en-US" sz="2000" b="0"/>
              <a:t>#GlobalAIBootcamp </a:t>
            </a:r>
            <a:r>
              <a:rPr lang="en-US" sz="2000" b="0">
                <a:solidFill>
                  <a:srgbClr val="00B0F0"/>
                </a:solidFill>
              </a:rPr>
              <a:t> </a:t>
            </a:r>
            <a:br>
              <a:rPr lang="en-US" b="0">
                <a:solidFill>
                  <a:prstClr val="black"/>
                </a:solidFill>
              </a:rPr>
            </a:br>
            <a:br>
              <a:rPr lang="en-US" b="0">
                <a:solidFill>
                  <a:prstClr val="black"/>
                </a:solidFill>
              </a:rPr>
            </a:br>
            <a:r>
              <a:rPr lang="en-US" sz="2000" b="0"/>
              <a:t>Winners announced.</a:t>
            </a:r>
            <a:br>
              <a:rPr lang="en-US" sz="2000" b="0"/>
            </a:br>
            <a:br>
              <a:rPr lang="en-US" sz="2000" b="0"/>
            </a:br>
            <a:r>
              <a:rPr lang="en-US" sz="2000" b="0"/>
              <a:t>Workshops available on GitHub at </a:t>
            </a:r>
            <a:r>
              <a:rPr lang="en-US" sz="2000"/>
              <a:t>bit.ly/BucharestAIBootcamp</a:t>
            </a:r>
            <a:br>
              <a:rPr lang="en-US" sz="2000"/>
            </a:br>
            <a:br>
              <a:rPr lang="en-US" sz="2000" b="0"/>
            </a:br>
            <a:r>
              <a:rPr lang="en-US" sz="2000" b="0">
                <a:solidFill>
                  <a:srgbClr val="00B0F0"/>
                </a:solidFill>
              </a:rPr>
              <a:t>Thank you for your participation and please fill in the survey at </a:t>
            </a:r>
            <a:r>
              <a:rPr lang="en-US" sz="2000">
                <a:solidFill>
                  <a:srgbClr val="00B0F0"/>
                </a:solidFill>
              </a:rPr>
              <a:t>bit.ly/AIBootcampSurvey</a:t>
            </a:r>
            <a:br>
              <a:rPr lang="en-US" sz="2000" b="0">
                <a:solidFill>
                  <a:srgbClr val="00B0F0"/>
                </a:solidFill>
              </a:rPr>
            </a:br>
            <a:br>
              <a:rPr lang="en-US" sz="2000" b="0">
                <a:solidFill>
                  <a:srgbClr val="00B0F0"/>
                </a:solidFill>
              </a:rPr>
            </a:br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D8CFD40E-EA1A-43D4-B723-3D2E9018CFCB}"/>
              </a:ext>
            </a:extLst>
          </p:cNvPr>
          <p:cNvSpPr txBox="1">
            <a:spLocks/>
          </p:cNvSpPr>
          <p:nvPr/>
        </p:nvSpPr>
        <p:spPr>
          <a:xfrm>
            <a:off x="8782050" y="1309637"/>
            <a:ext cx="3048000" cy="5537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0">
                <a:solidFill>
                  <a:schemeClr val="bg1">
                    <a:lumMod val="50000"/>
                  </a:schemeClr>
                </a:solidFill>
              </a:rPr>
              <a:t>Sponsors</a:t>
            </a:r>
          </a:p>
        </p:txBody>
      </p:sp>
    </p:spTree>
    <p:extLst>
      <p:ext uri="{BB962C8B-B14F-4D97-AF65-F5344CB8AC3E}">
        <p14:creationId xmlns:p14="http://schemas.microsoft.com/office/powerpoint/2010/main" val="34069174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 descr="Picture 3">
            <a:extLst>
              <a:ext uri="{FF2B5EF4-FFF2-40B4-BE49-F238E27FC236}">
                <a16:creationId xmlns:a16="http://schemas.microsoft.com/office/drawing/2014/main" id="{DD9ECEF5-5E52-464F-A677-2D6FB02E306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30" y="1593054"/>
            <a:ext cx="8568090" cy="488838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EEDA621-382D-4865-B416-45F9E59B8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662" y="436224"/>
            <a:ext cx="8287848" cy="553998"/>
          </a:xfrm>
        </p:spPr>
        <p:txBody>
          <a:bodyPr/>
          <a:lstStyle/>
          <a:p>
            <a:pPr algn="ctr"/>
            <a:r>
              <a:rPr lang="en-US" sz="5290" dirty="0">
                <a:solidFill>
                  <a:srgbClr val="09080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Docs.microsoft.com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C304E2-6456-42F6-A14B-2219D79F2023}"/>
              </a:ext>
            </a:extLst>
          </p:cNvPr>
          <p:cNvSpPr/>
          <p:nvPr/>
        </p:nvSpPr>
        <p:spPr>
          <a:xfrm>
            <a:off x="617072" y="1265778"/>
            <a:ext cx="762902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One global service. The latest in technical documentation, training and solutions.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4F122E-7001-44D6-8AEF-C164B5F4D2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121" b="513"/>
          <a:stretch/>
        </p:blipFill>
        <p:spPr>
          <a:xfrm>
            <a:off x="1234557" y="1953893"/>
            <a:ext cx="6312435" cy="37151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372AD0-84DF-4A07-888A-28BD52A6B1FA}"/>
              </a:ext>
            </a:extLst>
          </p:cNvPr>
          <p:cNvSpPr/>
          <p:nvPr/>
        </p:nvSpPr>
        <p:spPr>
          <a:xfrm>
            <a:off x="8774130" y="0"/>
            <a:ext cx="3417870" cy="6538937"/>
          </a:xfrm>
          <a:prstGeom prst="rect">
            <a:avLst/>
          </a:prstGeom>
          <a:solidFill>
            <a:srgbClr val="007FBA"/>
          </a:solidFill>
          <a:ln>
            <a:solidFill>
              <a:srgbClr val="007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8D04A966-F8DF-42C4-8858-AD19BA62E126}"/>
              </a:ext>
            </a:extLst>
          </p:cNvPr>
          <p:cNvSpPr txBox="1">
            <a:spLocks/>
          </p:cNvSpPr>
          <p:nvPr/>
        </p:nvSpPr>
        <p:spPr>
          <a:xfrm>
            <a:off x="8301518" y="737640"/>
            <a:ext cx="4361393" cy="553998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>
                <a:solidFill>
                  <a:srgbClr val="090806"/>
                </a:solidFill>
                <a:latin typeface="Segoe Ligh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290" b="0" i="0" u="none" strike="noStrike" kern="1200" cap="none" spc="0" normalizeH="0" baseline="0" noProof="0" dirty="0">
              <a:ln>
                <a:noFill/>
              </a:ln>
              <a:solidFill>
                <a:srgbClr val="090806"/>
              </a:solidFill>
              <a:effectLst/>
              <a:uLnTx/>
              <a:uFillTx/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D70D1E69-5448-4378-8B0C-7715F0E9327F}"/>
              </a:ext>
            </a:extLst>
          </p:cNvPr>
          <p:cNvSpPr txBox="1">
            <a:spLocks/>
          </p:cNvSpPr>
          <p:nvPr/>
        </p:nvSpPr>
        <p:spPr>
          <a:xfrm>
            <a:off x="8930015" y="1266919"/>
            <a:ext cx="3155255" cy="553998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>
                <a:solidFill>
                  <a:srgbClr val="090806"/>
                </a:solidFill>
                <a:latin typeface="Segoe Ligh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Scan the QR code below for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AI documentation and examples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23641-087D-4DE9-A6BC-F45C1E368F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642" y="2169000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18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EDA621-382D-4865-B416-45F9E59B8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400" y="479021"/>
            <a:ext cx="8287848" cy="553998"/>
          </a:xfrm>
        </p:spPr>
        <p:txBody>
          <a:bodyPr/>
          <a:lstStyle/>
          <a:p>
            <a:pPr algn="ctr"/>
            <a:r>
              <a:rPr lang="en-US" sz="5290" dirty="0">
                <a:solidFill>
                  <a:srgbClr val="09080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Learn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CAF7BF0-F5C7-43F1-9A6A-74156956B060}"/>
              </a:ext>
            </a:extLst>
          </p:cNvPr>
          <p:cNvSpPr/>
          <p:nvPr/>
        </p:nvSpPr>
        <p:spPr>
          <a:xfrm>
            <a:off x="490184" y="1363977"/>
            <a:ext cx="784418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Friction-free online learning. Have fun, unlock achievements, and get certified.</a:t>
            </a:r>
          </a:p>
        </p:txBody>
      </p:sp>
      <p:pic>
        <p:nvPicPr>
          <p:cNvPr id="9" name="Picture 3" descr="Picture 3">
            <a:extLst>
              <a:ext uri="{FF2B5EF4-FFF2-40B4-BE49-F238E27FC236}">
                <a16:creationId xmlns:a16="http://schemas.microsoft.com/office/drawing/2014/main" id="{1E3F0AF7-7AD9-408E-A0FB-BD58672E1AF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82" y="1640976"/>
            <a:ext cx="8568090" cy="488838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74130CC-638D-4B6A-9FC8-114C23413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420" y="2011130"/>
            <a:ext cx="6265710" cy="33797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F382BD-8708-4EE0-B185-93D37356C4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2415"/>
          <a:stretch/>
        </p:blipFill>
        <p:spPr>
          <a:xfrm>
            <a:off x="1279420" y="4893379"/>
            <a:ext cx="6265710" cy="9316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580B3AB-70C5-4012-A0D9-12A8CA55349D}"/>
              </a:ext>
            </a:extLst>
          </p:cNvPr>
          <p:cNvSpPr/>
          <p:nvPr/>
        </p:nvSpPr>
        <p:spPr>
          <a:xfrm>
            <a:off x="8774130" y="0"/>
            <a:ext cx="3417870" cy="6538937"/>
          </a:xfrm>
          <a:prstGeom prst="rect">
            <a:avLst/>
          </a:prstGeom>
          <a:solidFill>
            <a:srgbClr val="007FBA"/>
          </a:solidFill>
          <a:ln>
            <a:solidFill>
              <a:srgbClr val="007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2BB059F-CFAF-40C5-B775-1B12C68A0196}"/>
              </a:ext>
            </a:extLst>
          </p:cNvPr>
          <p:cNvSpPr txBox="1">
            <a:spLocks/>
          </p:cNvSpPr>
          <p:nvPr/>
        </p:nvSpPr>
        <p:spPr>
          <a:xfrm>
            <a:off x="8930015" y="1266919"/>
            <a:ext cx="3155255" cy="553998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00" kern="1200">
                <a:solidFill>
                  <a:srgbClr val="090806"/>
                </a:solidFill>
                <a:latin typeface="Segoe Ligh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Scan the QR code below for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AI Microsoft Learn resources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92D1C1-B1B3-4E81-A16A-74438E0AF0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642" y="2169000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080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5710E0-A4E8-408E-BD66-E09A7E95C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50" y="1432875"/>
            <a:ext cx="7184256" cy="4647382"/>
          </a:xfrm>
        </p:spPr>
        <p:txBody>
          <a:bodyPr anchor="ctr"/>
          <a:lstStyle/>
          <a:p>
            <a:pPr marL="0" indent="0">
              <a:buNone/>
            </a:pPr>
            <a:r>
              <a:rPr lang="en-US"/>
              <a:t>Connection </a:t>
            </a:r>
            <a:r>
              <a:rPr lang="en-US" b="1"/>
              <a:t>MSFTGUEST</a:t>
            </a:r>
          </a:p>
          <a:p>
            <a:pPr marL="0" indent="0">
              <a:buNone/>
            </a:pPr>
            <a:r>
              <a:rPr lang="en-US"/>
              <a:t>Use </a:t>
            </a:r>
            <a:r>
              <a:rPr lang="en-US" b="1"/>
              <a:t>Event Attendee Code</a:t>
            </a:r>
            <a:r>
              <a:rPr lang="en-US"/>
              <a:t> </a:t>
            </a:r>
            <a:r>
              <a:rPr lang="en-US" b="1">
                <a:solidFill>
                  <a:srgbClr val="00B0F0"/>
                </a:solidFill>
              </a:rPr>
              <a:t>msevent297fb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71F637-E2D9-4802-92BE-0C7556C71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©2018 Softelligence. All rights reserved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E84CEBC-DB20-4A20-BC99-4FE53D294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WiFi Access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700E5A-24CE-4B49-8930-CBEF33AE40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298" y="1062243"/>
            <a:ext cx="3028016" cy="5383138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99160B-54A8-4A55-94DE-BCC04F6831F1}"/>
              </a:ext>
            </a:extLst>
          </p:cNvPr>
          <p:cNvSpPr/>
          <p:nvPr/>
        </p:nvSpPr>
        <p:spPr>
          <a:xfrm>
            <a:off x="361950" y="4391275"/>
            <a:ext cx="47884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B0F0"/>
                </a:solidFill>
              </a:rPr>
              <a:t>#BucharestAIBootcamp </a:t>
            </a:r>
            <a:r>
              <a:rPr lang="en-US"/>
              <a:t>#GlobalAIBootcamp </a:t>
            </a:r>
          </a:p>
        </p:txBody>
      </p:sp>
    </p:spTree>
    <p:extLst>
      <p:ext uri="{BB962C8B-B14F-4D97-AF65-F5344CB8AC3E}">
        <p14:creationId xmlns:p14="http://schemas.microsoft.com/office/powerpoint/2010/main" val="3999554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6ED0E31-F9DB-4A80-9E03-EEFCEADDB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60" y="2175880"/>
            <a:ext cx="2185987" cy="2185987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086015-17AA-48E2-B46A-B1CE3CB6C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©2018 Softelligence. All rights reserved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C9B727-9A82-4F47-9BC1-ADF967988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558" y="1552735"/>
            <a:ext cx="11138884" cy="492494"/>
          </a:xfrm>
        </p:spPr>
        <p:txBody>
          <a:bodyPr/>
          <a:lstStyle/>
          <a:p>
            <a:pPr algn="ctr"/>
            <a:r>
              <a:rPr lang="en-US"/>
              <a:t>Sponsors &amp; Supporters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0E2A86-A3CD-49AA-8611-17197830BE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180" y="2458975"/>
            <a:ext cx="3239595" cy="16197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97C213-69C2-41CE-B9E2-0CA1BA40FE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916" y="2931241"/>
            <a:ext cx="3162828" cy="6752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6E96713-3783-4F34-9952-961E2418DC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163" y="2715178"/>
            <a:ext cx="2106080" cy="11073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13F6FB5-0CE6-4463-B5F1-739F88EBE3AB}"/>
              </a:ext>
            </a:extLst>
          </p:cNvPr>
          <p:cNvSpPr txBox="1"/>
          <p:nvPr/>
        </p:nvSpPr>
        <p:spPr>
          <a:xfrm>
            <a:off x="522460" y="4266498"/>
            <a:ext cx="2153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Organizer &amp; Coffee Break Sponsor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D10955-82F2-49CE-AE65-F8135C87DBC3}"/>
              </a:ext>
            </a:extLst>
          </p:cNvPr>
          <p:cNvSpPr txBox="1"/>
          <p:nvPr/>
        </p:nvSpPr>
        <p:spPr>
          <a:xfrm>
            <a:off x="3016916" y="4266498"/>
            <a:ext cx="316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Event Host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A008F0-E997-486C-A916-0FEED7686736}"/>
              </a:ext>
            </a:extLst>
          </p:cNvPr>
          <p:cNvSpPr txBox="1"/>
          <p:nvPr/>
        </p:nvSpPr>
        <p:spPr>
          <a:xfrm>
            <a:off x="6419670" y="4256703"/>
            <a:ext cx="2153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Lunch Break Sponsor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B39F75-83A4-497B-993E-1FFA743633FA}"/>
              </a:ext>
            </a:extLst>
          </p:cNvPr>
          <p:cNvSpPr txBox="1"/>
          <p:nvPr/>
        </p:nvSpPr>
        <p:spPr>
          <a:xfrm>
            <a:off x="9453819" y="4277669"/>
            <a:ext cx="194644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Raffle Sponsor</a:t>
            </a:r>
          </a:p>
          <a:p>
            <a:pPr algn="ctr"/>
            <a:endParaRPr lang="en-US"/>
          </a:p>
          <a:p>
            <a:pPr algn="ctr"/>
            <a:r>
              <a:rPr lang="en-US" sz="1400">
                <a:solidFill>
                  <a:srgbClr val="00B0F0"/>
                </a:solidFill>
              </a:rPr>
              <a:t>Winners announced at the end!</a:t>
            </a:r>
          </a:p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2E1E98-C250-4949-A8DD-2DA688742E37}"/>
              </a:ext>
            </a:extLst>
          </p:cNvPr>
          <p:cNvSpPr/>
          <p:nvPr/>
        </p:nvSpPr>
        <p:spPr>
          <a:xfrm>
            <a:off x="296315" y="6260715"/>
            <a:ext cx="4788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B0F0"/>
                </a:solidFill>
              </a:rPr>
              <a:t>#BucharestAIBootcamp </a:t>
            </a:r>
            <a:r>
              <a:rPr lang="en-US"/>
              <a:t>#GlobalAIBootcamp </a:t>
            </a:r>
          </a:p>
        </p:txBody>
      </p:sp>
    </p:spTree>
    <p:extLst>
      <p:ext uri="{BB962C8B-B14F-4D97-AF65-F5344CB8AC3E}">
        <p14:creationId xmlns:p14="http://schemas.microsoft.com/office/powerpoint/2010/main" val="3273873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B41E0C-7D74-49E1-8370-230253FA5E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©2018 Softelligence. All rights reserved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5C3A1C2-61CA-4A0E-801E-7BC61566C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280132"/>
            <a:ext cx="11138884" cy="492494"/>
          </a:xfrm>
        </p:spPr>
        <p:txBody>
          <a:bodyPr/>
          <a:lstStyle/>
          <a:p>
            <a:r>
              <a:rPr lang="en-US" cap="all"/>
              <a:t>Up Next </a:t>
            </a:r>
            <a:r>
              <a:rPr lang="en-US" sz="3200">
                <a:solidFill>
                  <a:srgbClr val="00B0F0"/>
                </a:solidFill>
              </a:rPr>
              <a:t>Keynote: AI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5D3EDBB-39C4-46FB-9230-0FF20D1BA8E9}"/>
              </a:ext>
            </a:extLst>
          </p:cNvPr>
          <p:cNvSpPr/>
          <p:nvPr/>
        </p:nvSpPr>
        <p:spPr>
          <a:xfrm>
            <a:off x="606591" y="2162538"/>
            <a:ext cx="1629075" cy="1629075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43D65A9E-071C-438D-86DD-95AD10EBA9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693" y="2926005"/>
            <a:ext cx="7375359" cy="3820206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D4EA3D-1F55-47C5-BAB5-916ACA08B44A}"/>
              </a:ext>
            </a:extLst>
          </p:cNvPr>
          <p:cNvSpPr txBox="1"/>
          <p:nvPr/>
        </p:nvSpPr>
        <p:spPr>
          <a:xfrm>
            <a:off x="2778291" y="2238411"/>
            <a:ext cx="73753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Speaker: </a:t>
            </a:r>
            <a:r>
              <a:rPr lang="en-US" b="1"/>
              <a:t>Sergiu Negut</a:t>
            </a:r>
          </a:p>
          <a:p>
            <a:r>
              <a:rPr lang="en-US">
                <a:latin typeface="Arial Nova" panose="020B0504020202020204" pitchFamily="34" charset="0"/>
              </a:rPr>
              <a:t>Business Growth Consultant and Associated Dean with </a:t>
            </a:r>
            <a:r>
              <a:rPr lang="en-US" i="1">
                <a:latin typeface="Arial Nova" panose="020B0504020202020204" pitchFamily="34" charset="0"/>
              </a:rPr>
              <a:t>Maastricht School of Management</a:t>
            </a:r>
          </a:p>
          <a:p>
            <a:endParaRPr lang="en-US" i="1">
              <a:latin typeface="Arial Nova" panose="020B0504020202020204" pitchFamily="34" charset="0"/>
            </a:endParaRPr>
          </a:p>
          <a:p>
            <a:r>
              <a:rPr lang="en-US">
                <a:solidFill>
                  <a:srgbClr val="00B0F0"/>
                </a:solidFill>
              </a:rPr>
              <a:t>10:20-10:50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CB71C1-79BD-4AD9-A8FC-C9873FA90A6F}"/>
              </a:ext>
            </a:extLst>
          </p:cNvPr>
          <p:cNvSpPr/>
          <p:nvPr/>
        </p:nvSpPr>
        <p:spPr>
          <a:xfrm>
            <a:off x="361950" y="5823835"/>
            <a:ext cx="26725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B0F0"/>
                </a:solidFill>
              </a:rPr>
              <a:t>#BucharestAIBootcamp </a:t>
            </a:r>
          </a:p>
          <a:p>
            <a:r>
              <a:rPr lang="en-US"/>
              <a:t>#GlobalAIBootcamp </a:t>
            </a:r>
          </a:p>
        </p:txBody>
      </p:sp>
    </p:spTree>
    <p:extLst>
      <p:ext uri="{BB962C8B-B14F-4D97-AF65-F5344CB8AC3E}">
        <p14:creationId xmlns:p14="http://schemas.microsoft.com/office/powerpoint/2010/main" val="3048889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6">
            <a:extLst>
              <a:ext uri="{FF2B5EF4-FFF2-40B4-BE49-F238E27FC236}">
                <a16:creationId xmlns:a16="http://schemas.microsoft.com/office/drawing/2014/main" id="{E733DD83-D29A-4F01-A0D4-638EF46BE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818" y="2251422"/>
            <a:ext cx="8845147" cy="458151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971240-C932-403D-AE18-3B0BC2D2FC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©2018 Softelligence. All rights reserved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168FE61-4342-4EBF-A499-879FA4D95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861031"/>
            <a:ext cx="11138884" cy="2334555"/>
          </a:xfrm>
        </p:spPr>
        <p:txBody>
          <a:bodyPr anchor="t"/>
          <a:lstStyle/>
          <a:p>
            <a:pPr algn="ctr"/>
            <a:r>
              <a:rPr lang="en-US"/>
              <a:t>Coffee Break </a:t>
            </a:r>
            <a:r>
              <a:rPr lang="en-US" b="0">
                <a:solidFill>
                  <a:srgbClr val="00B0F0"/>
                </a:solidFill>
              </a:rPr>
              <a:t>#BucharestAIBootcamp</a:t>
            </a:r>
            <a:br>
              <a:rPr lang="en-US"/>
            </a:br>
            <a:r>
              <a:rPr lang="en-US"/>
              <a:t> </a:t>
            </a:r>
            <a:br>
              <a:rPr lang="en-US"/>
            </a:br>
            <a:r>
              <a:rPr lang="en-US" sz="1800">
                <a:solidFill>
                  <a:srgbClr val="00B0F0"/>
                </a:solidFill>
              </a:rPr>
              <a:t>10:50-11:00 </a:t>
            </a:r>
            <a:r>
              <a:rPr lang="en-US" sz="1800">
                <a:solidFill>
                  <a:srgbClr val="00B0F0"/>
                </a:solidFill>
                <a:sym typeface="Wingdings" panose="05000000000000000000" pitchFamily="2" charset="2"/>
              </a:rPr>
              <a:t></a:t>
            </a:r>
            <a:r>
              <a:rPr lang="en-US" sz="1800">
                <a:solidFill>
                  <a:srgbClr val="00B0F0"/>
                </a:solidFill>
              </a:rPr>
              <a:t> </a:t>
            </a:r>
            <a:r>
              <a:rPr lang="en-US" sz="1800" b="0"/>
              <a:t>next session: </a:t>
            </a:r>
            <a:r>
              <a:rPr lang="en-US" sz="1800"/>
              <a:t>AI: what you need to tell your CEO </a:t>
            </a:r>
            <a:r>
              <a:rPr lang="en-US" sz="1800" b="0"/>
              <a:t>Adrian Blidarus</a:t>
            </a:r>
            <a:br>
              <a:rPr lang="en-US" sz="1800" b="0"/>
            </a:br>
            <a:br>
              <a:rPr lang="en-US" sz="1800" b="0"/>
            </a:br>
            <a:r>
              <a:rPr lang="en-US" sz="1600" b="0"/>
              <a:t>WiFi </a:t>
            </a:r>
            <a:r>
              <a:rPr lang="en-US" sz="1600"/>
              <a:t>MSFTGUEST </a:t>
            </a:r>
            <a:r>
              <a:rPr lang="en-US" sz="1600" b="0"/>
              <a:t>use Event Attendee Code </a:t>
            </a:r>
            <a:r>
              <a:rPr lang="en-US" sz="1600">
                <a:solidFill>
                  <a:srgbClr val="00B0F0"/>
                </a:solidFill>
              </a:rPr>
              <a:t>msevent297fb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177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CE5E596-AF73-49D1-B293-30E7DF7D05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50" y="4533901"/>
            <a:ext cx="7581900" cy="1058406"/>
          </a:xfrm>
        </p:spPr>
        <p:txBody>
          <a:bodyPr>
            <a:normAutofit fontScale="90000"/>
          </a:bodyPr>
          <a:lstStyle/>
          <a:p>
            <a:r>
              <a:rPr lang="en-US"/>
              <a:t>Artificial Intelligence: </a:t>
            </a:r>
            <a:br>
              <a:rPr lang="en-US"/>
            </a:br>
            <a:r>
              <a:rPr lang="en-US"/>
              <a:t>what you need TO TELL YOUR CEO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6FEC66D-9DB5-4DA6-86D5-48F836AE4F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/>
              <a:t>Adrian Blidarus </a:t>
            </a:r>
            <a:r>
              <a:rPr lang="en-US"/>
              <a:t>Founder &amp; CEO, Softelligence</a:t>
            </a:r>
          </a:p>
          <a:p>
            <a:r>
              <a:rPr lang="en-US"/>
              <a:t>November 2018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32FD0B-BCDF-49C6-8771-30CDAC4E08A8}"/>
              </a:ext>
            </a:extLst>
          </p:cNvPr>
          <p:cNvSpPr/>
          <p:nvPr/>
        </p:nvSpPr>
        <p:spPr>
          <a:xfrm>
            <a:off x="9157524" y="5771311"/>
            <a:ext cx="26725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B0F0"/>
                </a:solidFill>
              </a:rPr>
              <a:t>#BucharestAIBootcamp </a:t>
            </a:r>
          </a:p>
          <a:p>
            <a:r>
              <a:rPr lang="en-US"/>
              <a:t>#GlobalAIBootcamp </a:t>
            </a:r>
          </a:p>
        </p:txBody>
      </p:sp>
    </p:spTree>
    <p:extLst>
      <p:ext uri="{BB962C8B-B14F-4D97-AF65-F5344CB8AC3E}">
        <p14:creationId xmlns:p14="http://schemas.microsoft.com/office/powerpoint/2010/main" val="1828499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7C9A218-9C06-4DB0-A2EC-9DCEE1652DEE}"/>
              </a:ext>
            </a:extLst>
          </p:cNvPr>
          <p:cNvGrpSpPr/>
          <p:nvPr/>
        </p:nvGrpSpPr>
        <p:grpSpPr>
          <a:xfrm>
            <a:off x="2661920" y="0"/>
            <a:ext cx="9530080" cy="6858000"/>
            <a:chOff x="2661920" y="0"/>
            <a:chExt cx="9530080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F1C1722-9E52-4846-9054-E9C5E5B2E0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3965"/>
            <a:stretch/>
          </p:blipFill>
          <p:spPr>
            <a:xfrm>
              <a:off x="4358640" y="0"/>
              <a:ext cx="783336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FC16F0-D6A3-4D6D-BDF5-1EF01811CECE}"/>
                </a:ext>
              </a:extLst>
            </p:cNvPr>
            <p:cNvSpPr/>
            <p:nvPr/>
          </p:nvSpPr>
          <p:spPr>
            <a:xfrm>
              <a:off x="2661920" y="0"/>
              <a:ext cx="2895600" cy="12419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E72FF-A28A-4DEA-84B4-FCB2CA5776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©2018 Softelligence. All rights reserved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55C260E-1525-4957-AFD6-1D72A493E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241949"/>
            <a:ext cx="6607810" cy="988088"/>
          </a:xfrm>
        </p:spPr>
        <p:txBody>
          <a:bodyPr/>
          <a:lstStyle/>
          <a:p>
            <a:r>
              <a:rPr lang="en-US"/>
              <a:t>What Is Artificial Intelligence And Why Does It Matter?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DF04EB7-3A40-4E3F-B51E-6B0BC25A14CF}"/>
              </a:ext>
            </a:extLst>
          </p:cNvPr>
          <p:cNvSpPr txBox="1"/>
          <p:nvPr/>
        </p:nvSpPr>
        <p:spPr>
          <a:xfrm>
            <a:off x="361950" y="2486974"/>
            <a:ext cx="60794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Artificial Intelligence is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the theory and development of computer systems able to perform tasks normally requiring human intelligence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such as reasoning, adapting and learning.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2F5EFF7-97D9-4E3E-B62D-FDBD5A9A5F23}"/>
              </a:ext>
            </a:extLst>
          </p:cNvPr>
          <p:cNvSpPr txBox="1"/>
          <p:nvPr/>
        </p:nvSpPr>
        <p:spPr>
          <a:xfrm>
            <a:off x="361950" y="4595606"/>
            <a:ext cx="7486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Machine Learning is the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study of algorithms and mathematical models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that computer systems use to progressively improve their performance on a specific task.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C6BF9F-810E-40A1-B422-E85CD8511976}"/>
              </a:ext>
            </a:extLst>
          </p:cNvPr>
          <p:cNvSpPr/>
          <p:nvPr/>
        </p:nvSpPr>
        <p:spPr>
          <a:xfrm>
            <a:off x="296315" y="6260715"/>
            <a:ext cx="4852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#BucharestAIBootcamp </a:t>
            </a:r>
            <a:r>
              <a:rPr lang="en-US"/>
              <a:t>#GlobalAIBootcamp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788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elligence-2018-16-9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85C05B0F-EF04-4506-8334-400C29AD30ED}" vid="{65295669-FEA9-4A90-87F6-CE76FB56DB7C}"/>
    </a:ext>
  </a:extLst>
</a:theme>
</file>

<file path=ppt/theme/theme2.xml><?xml version="1.0" encoding="utf-8"?>
<a:theme xmlns:a="http://schemas.openxmlformats.org/drawingml/2006/main" name="3_Office Theme">
  <a:themeElements>
    <a:clrScheme name="Azure Dev">
      <a:dk1>
        <a:srgbClr val="007EBA"/>
      </a:dk1>
      <a:lt1>
        <a:srgbClr val="FFFFFF"/>
      </a:lt1>
      <a:dk2>
        <a:srgbClr val="44546A"/>
      </a:dk2>
      <a:lt2>
        <a:srgbClr val="E3E4E3"/>
      </a:lt2>
      <a:accent1>
        <a:srgbClr val="4C4D4C"/>
      </a:accent1>
      <a:accent2>
        <a:srgbClr val="00A3DA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18f17e0-8a91-449a-8f92-556f34f0f9cc">
      <UserInfo>
        <DisplayName>Adrian Blidarus</DisplayName>
        <AccountId>19</AccountId>
        <AccountType/>
      </UserInfo>
      <UserInfo>
        <DisplayName>Laurentiu Diaconu</DisplayName>
        <AccountId>57</AccountId>
        <AccountType/>
      </UserInfo>
      <UserInfo>
        <DisplayName>Andrei Neagu</DisplayName>
        <AccountId>94</AccountId>
        <AccountType/>
      </UserInfo>
      <UserInfo>
        <DisplayName>Daniel Jinga</DisplayName>
        <AccountId>105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72C8965EEEFB4F8032A64485B11C39" ma:contentTypeVersion="6" ma:contentTypeDescription="Creați un document nou." ma:contentTypeScope="" ma:versionID="72e61b5fa5d72abe5d43f4bcbd874c7c">
  <xsd:schema xmlns:xsd="http://www.w3.org/2001/XMLSchema" xmlns:xs="http://www.w3.org/2001/XMLSchema" xmlns:p="http://schemas.microsoft.com/office/2006/metadata/properties" xmlns:ns2="4fef4b02-306a-4d46-bfe4-b77a144de6d3" xmlns:ns3="d18f17e0-8a91-449a-8f92-556f34f0f9cc" targetNamespace="http://schemas.microsoft.com/office/2006/metadata/properties" ma:root="true" ma:fieldsID="8045343ff00a4f04861943790011311c" ns2:_="" ns3:_="">
    <xsd:import namespace="4fef4b02-306a-4d46-bfe4-b77a144de6d3"/>
    <xsd:import namespace="d18f17e0-8a91-449a-8f92-556f34f0f9c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ef4b02-306a-4d46-bfe4-b77a144de6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8f17e0-8a91-449a-8f92-556f34f0f9c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jat cu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jat cu detali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 de conținut"/>
        <xsd:element ref="dc:title" minOccurs="0" maxOccurs="1" ma:index="7" ma:displayName="Titlu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FC52612-BA99-43CA-BD91-F6137598B6C8}">
  <ds:schemaRefs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4fef4b02-306a-4d46-bfe4-b77a144de6d3"/>
    <ds:schemaRef ds:uri="http://purl.org/dc/terms/"/>
    <ds:schemaRef ds:uri="http://schemas.openxmlformats.org/package/2006/metadata/core-properties"/>
    <ds:schemaRef ds:uri="d18f17e0-8a91-449a-8f92-556f34f0f9cc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43011A5-F975-4DFB-B22A-75EFDB4501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ef4b02-306a-4d46-bfe4-b77a144de6d3"/>
    <ds:schemaRef ds:uri="d18f17e0-8a91-449a-8f92-556f34f0f9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7E31A0A-E081-40DB-897B-F705BCE8F24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Softelligence 2018</Template>
  <TotalTime>107</TotalTime>
  <Words>1759</Words>
  <Application>Microsoft Office PowerPoint</Application>
  <PresentationFormat>Widescreen</PresentationFormat>
  <Paragraphs>372</Paragraphs>
  <Slides>38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52" baseType="lpstr">
      <vt:lpstr>Arial</vt:lpstr>
      <vt:lpstr>Arial Narrow</vt:lpstr>
      <vt:lpstr>Arial Nova</vt:lpstr>
      <vt:lpstr>Calibri</vt:lpstr>
      <vt:lpstr>Calibri Light</vt:lpstr>
      <vt:lpstr>Segoe Light</vt:lpstr>
      <vt:lpstr>Segoe UI</vt:lpstr>
      <vt:lpstr>Segoe UI Light</vt:lpstr>
      <vt:lpstr>Segoe UI Semibold</vt:lpstr>
      <vt:lpstr>Segoe UI Semilight</vt:lpstr>
      <vt:lpstr>Times New Roman</vt:lpstr>
      <vt:lpstr>Wingdings</vt:lpstr>
      <vt:lpstr>Softelligence-2018-16-9</vt:lpstr>
      <vt:lpstr>3_Office Theme</vt:lpstr>
      <vt:lpstr>Global ai bootcamp: AI &amp; Machine Learning</vt:lpstr>
      <vt:lpstr>The Speakers #BucharestAIBootcamp #GlobalAIBootcamp </vt:lpstr>
      <vt:lpstr>PowerPoint Presentation</vt:lpstr>
      <vt:lpstr>WiFi Access</vt:lpstr>
      <vt:lpstr>Sponsors &amp; Supporters</vt:lpstr>
      <vt:lpstr>Up Next Keynote: AI </vt:lpstr>
      <vt:lpstr>Coffee Break #BucharestAIBootcamp   10:50-11:00  next session: AI: what you need to tell your CEO Adrian Blidarus  WiFi MSFTGUEST use Event Attendee Code msevent297fb</vt:lpstr>
      <vt:lpstr>Artificial Intelligence:  what you need TO TELL YOUR CEO</vt:lpstr>
      <vt:lpstr>What Is Artificial Intelligence And Why Does It Matter?</vt:lpstr>
      <vt:lpstr>A Paradigm Change </vt:lpstr>
      <vt:lpstr>What Is Artificial Intelligence trying to achieve ?</vt:lpstr>
      <vt:lpstr>PowerPoint Presentation</vt:lpstr>
      <vt:lpstr>Three Myths About AI</vt:lpstr>
      <vt:lpstr>Business Strategies for Delivering Innovation</vt:lpstr>
      <vt:lpstr>PowerPoint Presentation</vt:lpstr>
      <vt:lpstr>Generic Use Cases for AI</vt:lpstr>
      <vt:lpstr>Intelligent Automation Applications in Insurance</vt:lpstr>
      <vt:lpstr>Change Agents</vt:lpstr>
      <vt:lpstr>AI use cases in Insurance Claims</vt:lpstr>
      <vt:lpstr>Example focus: leveraging data to deliver a seamless customer experience in a Home insurance policy purchase scenario </vt:lpstr>
      <vt:lpstr>Leveraging Unstructured Data in Deep Learning on Images</vt:lpstr>
      <vt:lpstr>PowerPoint Presentation</vt:lpstr>
      <vt:lpstr>Making It Happen</vt:lpstr>
      <vt:lpstr>PowerPoint Presentation</vt:lpstr>
      <vt:lpstr>PowerPoint Presentation</vt:lpstr>
      <vt:lpstr>PowerPoint Presentation</vt:lpstr>
      <vt:lpstr>PowerPoint Presentation</vt:lpstr>
      <vt:lpstr>HAPPENING NOW Building the Business Case for A.I. in Financial Services </vt:lpstr>
      <vt:lpstr>Panel Building the Business Case for A.I. in Financial Services</vt:lpstr>
      <vt:lpstr>Panel Building the Business Case for A.I. in Financial Services</vt:lpstr>
      <vt:lpstr>Panel Building the Business Case for A.I. in Financial Services</vt:lpstr>
      <vt:lpstr>Lunch Break #BucharestAIBootcamp   12:45-13:30  next workshop: Using Custom Vision  for Object Classification and Detection Sorin Peste  Check out the workshops on GitHub at bit.ly/BucharestAIBootcamp  or scan the QR code  WiFi MSFTGUEST use Event Attendee Code msevent297fb</vt:lpstr>
      <vt:lpstr>Workshop #1 Using Custom Vision for Object Classification and Detection</vt:lpstr>
      <vt:lpstr>Break #BucharestAIBootcamp   15:00-15:15  next workshop Fraudulent Claim Detection in Insurance  Using Azure Machine Learning Studio Laurentiu Diaconu  Check out the workshops on GitHub at bit.ly/BucharestAIBootcamp  or scan the QR code  WiFi MSFTGUEST use Event Attendee Code msevent297fb</vt:lpstr>
      <vt:lpstr>Workshop #2 Fraudulent Claim Detection in Insurance Using Azure Machine Learning Studio </vt:lpstr>
      <vt:lpstr>That’s a wrap! #BucharestAIBootcamp  #GlobalAIBootcamp    Winners announced.  Workshops available on GitHub at bit.ly/BucharestAIBootcamp  Thank you for your participation and please fill in the survey at bit.ly/AIBootcampSurvey  </vt:lpstr>
      <vt:lpstr>Docs.microsoft.com</vt:lpstr>
      <vt:lpstr>Microsoft Learn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learning: what your ceo needs to hear</dc:title>
  <dc:creator>Monica Crinu</dc:creator>
  <cp:lastModifiedBy>Monica Crinu</cp:lastModifiedBy>
  <cp:revision>5</cp:revision>
  <dcterms:created xsi:type="dcterms:W3CDTF">2018-11-07T11:17:31Z</dcterms:created>
  <dcterms:modified xsi:type="dcterms:W3CDTF">2018-12-14T16:28:45Z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0x0101003F72C8965EEEFB4F8032A64485B11C39</vt:lpwstr>
  </property>
</Properties>
</file>